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gif" ContentType="image/gif"/>
  <Default Extension="ti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media/image71.jpg" ContentType="image/gif"/>
  <Override PartName="/ppt/notesSlides/notesSlide3.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media/image165.jpg" ContentType="image/png"/>
  <Override PartName="/ppt/notesSlides/notesSlide4.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tags/tag1.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notesSlides/notesSlide10.xml" ContentType="application/vnd.openxmlformats-officedocument.presentationml.notesSlide+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0" r:id="rId1"/>
  </p:sldMasterIdLst>
  <p:notesMasterIdLst>
    <p:notesMasterId r:id="rId53"/>
  </p:notesMasterIdLst>
  <p:sldIdLst>
    <p:sldId id="281" r:id="rId2"/>
    <p:sldId id="476" r:id="rId3"/>
    <p:sldId id="475" r:id="rId4"/>
    <p:sldId id="451" r:id="rId5"/>
    <p:sldId id="452" r:id="rId6"/>
    <p:sldId id="453" r:id="rId7"/>
    <p:sldId id="331" r:id="rId8"/>
    <p:sldId id="383" r:id="rId9"/>
    <p:sldId id="417" r:id="rId10"/>
    <p:sldId id="424" r:id="rId11"/>
    <p:sldId id="454" r:id="rId12"/>
    <p:sldId id="425" r:id="rId13"/>
    <p:sldId id="440" r:id="rId14"/>
    <p:sldId id="352" r:id="rId15"/>
    <p:sldId id="371" r:id="rId16"/>
    <p:sldId id="387" r:id="rId17"/>
    <p:sldId id="474" r:id="rId18"/>
    <p:sldId id="397" r:id="rId19"/>
    <p:sldId id="418" r:id="rId20"/>
    <p:sldId id="456" r:id="rId21"/>
    <p:sldId id="423" r:id="rId22"/>
    <p:sldId id="449" r:id="rId23"/>
    <p:sldId id="457" r:id="rId24"/>
    <p:sldId id="367" r:id="rId25"/>
    <p:sldId id="368" r:id="rId26"/>
    <p:sldId id="458" r:id="rId27"/>
    <p:sldId id="459" r:id="rId28"/>
    <p:sldId id="373" r:id="rId29"/>
    <p:sldId id="462" r:id="rId30"/>
    <p:sldId id="463" r:id="rId31"/>
    <p:sldId id="464" r:id="rId32"/>
    <p:sldId id="465" r:id="rId33"/>
    <p:sldId id="471" r:id="rId34"/>
    <p:sldId id="473" r:id="rId35"/>
    <p:sldId id="386" r:id="rId36"/>
    <p:sldId id="410" r:id="rId37"/>
    <p:sldId id="467" r:id="rId38"/>
    <p:sldId id="468" r:id="rId39"/>
    <p:sldId id="430" r:id="rId40"/>
    <p:sldId id="432" r:id="rId41"/>
    <p:sldId id="441" r:id="rId42"/>
    <p:sldId id="412" r:id="rId43"/>
    <p:sldId id="413" r:id="rId44"/>
    <p:sldId id="414" r:id="rId45"/>
    <p:sldId id="415" r:id="rId46"/>
    <p:sldId id="434" r:id="rId47"/>
    <p:sldId id="435" r:id="rId48"/>
    <p:sldId id="436" r:id="rId49"/>
    <p:sldId id="437" r:id="rId50"/>
    <p:sldId id="438" r:id="rId51"/>
    <p:sldId id="439" r:id="rId5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C1B3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aximized">
    <p:restoredLeft sz="15620"/>
    <p:restoredTop sz="92362" autoAdjust="0"/>
  </p:normalViewPr>
  <p:slideViewPr>
    <p:cSldViewPr>
      <p:cViewPr varScale="1">
        <p:scale>
          <a:sx n="64" d="100"/>
          <a:sy n="64" d="100"/>
        </p:scale>
        <p:origin x="-1248" y="-102"/>
      </p:cViewPr>
      <p:guideLst>
        <p:guide orient="horz" pos="1296"/>
        <p:guide pos="5232"/>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diagrams/_rels/data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image" Target="../media/image5.jpeg"/><Relationship Id="rId4" Type="http://schemas.openxmlformats.org/officeDocument/2006/relationships/image" Target="../media/image8.jpeg"/></Relationships>
</file>

<file path=ppt/diagrams/_rels/data12.xml.rels><?xml version="1.0" encoding="UTF-8" standalone="yes"?>
<Relationships xmlns="http://schemas.openxmlformats.org/package/2006/relationships"><Relationship Id="rId3" Type="http://schemas.openxmlformats.org/officeDocument/2006/relationships/image" Target="../media/image166.jpeg"/><Relationship Id="rId2" Type="http://schemas.openxmlformats.org/officeDocument/2006/relationships/image" Target="../media/image165.jpg"/><Relationship Id="rId1" Type="http://schemas.openxmlformats.org/officeDocument/2006/relationships/image" Target="../media/image164.png"/><Relationship Id="rId5" Type="http://schemas.openxmlformats.org/officeDocument/2006/relationships/image" Target="../media/image168.tif"/><Relationship Id="rId4" Type="http://schemas.openxmlformats.org/officeDocument/2006/relationships/image" Target="../media/image167.png"/></Relationships>
</file>

<file path=ppt/diagrams/_rels/data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image" Target="../media/image9.jpeg"/><Relationship Id="rId4" Type="http://schemas.openxmlformats.org/officeDocument/2006/relationships/image" Target="../media/image12.jpeg"/></Relationships>
</file>

<file path=ppt/diagrams/_rels/data22.xml.rels><?xml version="1.0" encoding="UTF-8" standalone="yes"?>
<Relationships xmlns="http://schemas.openxmlformats.org/package/2006/relationships"><Relationship Id="rId3" Type="http://schemas.openxmlformats.org/officeDocument/2006/relationships/image" Target="../media/image208.jpeg"/><Relationship Id="rId2" Type="http://schemas.openxmlformats.org/officeDocument/2006/relationships/image" Target="../media/image207.jpeg"/><Relationship Id="rId1" Type="http://schemas.openxmlformats.org/officeDocument/2006/relationships/image" Target="../media/image206.jpeg"/><Relationship Id="rId6" Type="http://schemas.openxmlformats.org/officeDocument/2006/relationships/image" Target="../media/image211.jpeg"/><Relationship Id="rId5" Type="http://schemas.openxmlformats.org/officeDocument/2006/relationships/image" Target="../media/image210.jpeg"/><Relationship Id="rId4" Type="http://schemas.openxmlformats.org/officeDocument/2006/relationships/image" Target="../media/image209.jpeg"/></Relationships>
</file>

<file path=ppt/diagrams/_rels/data23.xml.rels><?xml version="1.0" encoding="UTF-8" standalone="yes"?>
<Relationships xmlns="http://schemas.openxmlformats.org/package/2006/relationships"><Relationship Id="rId3" Type="http://schemas.openxmlformats.org/officeDocument/2006/relationships/image" Target="../media/image214.jpeg"/><Relationship Id="rId2" Type="http://schemas.openxmlformats.org/officeDocument/2006/relationships/image" Target="../media/image213.jpeg"/><Relationship Id="rId1" Type="http://schemas.openxmlformats.org/officeDocument/2006/relationships/image" Target="../media/image212.jpeg"/></Relationships>
</file>

<file path=ppt/diagrams/_rels/data24.xml.rels><?xml version="1.0" encoding="UTF-8" standalone="yes"?>
<Relationships xmlns="http://schemas.openxmlformats.org/package/2006/relationships"><Relationship Id="rId1" Type="http://schemas.openxmlformats.org/officeDocument/2006/relationships/image" Target="../media/image215.JPG"/></Relationships>
</file>

<file path=ppt/diagrams/_rels/data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image" Target="../media/image17.png"/></Relationships>
</file>

<file path=ppt/diagrams/_rels/data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image" Target="../media/image20.jpeg"/><Relationship Id="rId4" Type="http://schemas.openxmlformats.org/officeDocument/2006/relationships/image" Target="../media/image23.jpeg"/></Relationships>
</file>

<file path=ppt/diagrams/_rels/data7.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image" Target="../media/image27.jpeg"/><Relationship Id="rId4" Type="http://schemas.openxmlformats.org/officeDocument/2006/relationships/image" Target="../media/image30.jpeg"/></Relationships>
</file>

<file path=ppt/diagrams/_rels/data8.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32.jpeg"/><Relationship Id="rId1" Type="http://schemas.openxmlformats.org/officeDocument/2006/relationships/image" Target="../media/image31.jpeg"/><Relationship Id="rId6" Type="http://schemas.openxmlformats.org/officeDocument/2006/relationships/image" Target="../media/image36.jpeg"/><Relationship Id="rId5" Type="http://schemas.openxmlformats.org/officeDocument/2006/relationships/image" Target="../media/image35.jpeg"/><Relationship Id="rId4" Type="http://schemas.openxmlformats.org/officeDocument/2006/relationships/image" Target="../media/image34.jpeg"/></Relationships>
</file>

<file path=ppt/diagrams/_rels/drawing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image" Target="../media/image5.jpeg"/><Relationship Id="rId4" Type="http://schemas.openxmlformats.org/officeDocument/2006/relationships/image" Target="../media/image8.jpeg"/></Relationships>
</file>

<file path=ppt/diagrams/_rels/drawing12.xml.rels><?xml version="1.0" encoding="UTF-8" standalone="yes"?>
<Relationships xmlns="http://schemas.openxmlformats.org/package/2006/relationships"><Relationship Id="rId3" Type="http://schemas.openxmlformats.org/officeDocument/2006/relationships/image" Target="../media/image166.jpeg"/><Relationship Id="rId2" Type="http://schemas.openxmlformats.org/officeDocument/2006/relationships/image" Target="../media/image165.jpg"/><Relationship Id="rId1" Type="http://schemas.openxmlformats.org/officeDocument/2006/relationships/image" Target="../media/image164.png"/><Relationship Id="rId5" Type="http://schemas.openxmlformats.org/officeDocument/2006/relationships/image" Target="../media/image168.tif"/><Relationship Id="rId4" Type="http://schemas.openxmlformats.org/officeDocument/2006/relationships/image" Target="../media/image167.png"/></Relationships>
</file>

<file path=ppt/diagrams/_rels/drawing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image" Target="../media/image9.jpeg"/><Relationship Id="rId4" Type="http://schemas.openxmlformats.org/officeDocument/2006/relationships/image" Target="../media/image12.jpeg"/></Relationships>
</file>

<file path=ppt/diagrams/_rels/drawing22.xml.rels><?xml version="1.0" encoding="UTF-8" standalone="yes"?>
<Relationships xmlns="http://schemas.openxmlformats.org/package/2006/relationships"><Relationship Id="rId3" Type="http://schemas.openxmlformats.org/officeDocument/2006/relationships/image" Target="../media/image208.jpeg"/><Relationship Id="rId2" Type="http://schemas.openxmlformats.org/officeDocument/2006/relationships/image" Target="../media/image207.jpeg"/><Relationship Id="rId1" Type="http://schemas.openxmlformats.org/officeDocument/2006/relationships/image" Target="../media/image206.jpeg"/><Relationship Id="rId6" Type="http://schemas.openxmlformats.org/officeDocument/2006/relationships/image" Target="../media/image209.jpeg"/><Relationship Id="rId5" Type="http://schemas.openxmlformats.org/officeDocument/2006/relationships/image" Target="../media/image210.jpeg"/><Relationship Id="rId4" Type="http://schemas.openxmlformats.org/officeDocument/2006/relationships/image" Target="../media/image211.jpeg"/></Relationships>
</file>

<file path=ppt/diagrams/_rels/drawing23.xml.rels><?xml version="1.0" encoding="UTF-8" standalone="yes"?>
<Relationships xmlns="http://schemas.openxmlformats.org/package/2006/relationships"><Relationship Id="rId3" Type="http://schemas.openxmlformats.org/officeDocument/2006/relationships/image" Target="../media/image214.jpeg"/><Relationship Id="rId2" Type="http://schemas.openxmlformats.org/officeDocument/2006/relationships/image" Target="../media/image213.jpeg"/><Relationship Id="rId1" Type="http://schemas.openxmlformats.org/officeDocument/2006/relationships/image" Target="../media/image212.jpeg"/></Relationships>
</file>

<file path=ppt/diagrams/_rels/drawing24.xml.rels><?xml version="1.0" encoding="UTF-8" standalone="yes"?>
<Relationships xmlns="http://schemas.openxmlformats.org/package/2006/relationships"><Relationship Id="rId1" Type="http://schemas.openxmlformats.org/officeDocument/2006/relationships/image" Target="../media/image215.JPG"/></Relationships>
</file>

<file path=ppt/diagrams/_rels/drawing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image" Target="../media/image17.png"/></Relationships>
</file>

<file path=ppt/diagrams/_rels/drawing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image" Target="../media/image20.jpeg"/><Relationship Id="rId4" Type="http://schemas.openxmlformats.org/officeDocument/2006/relationships/image" Target="../media/image23.jpeg"/></Relationships>
</file>

<file path=ppt/diagrams/_rels/drawing7.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image" Target="../media/image27.jpeg"/><Relationship Id="rId4" Type="http://schemas.openxmlformats.org/officeDocument/2006/relationships/image" Target="../media/image30.jpeg"/></Relationships>
</file>

<file path=ppt/diagrams/_rels/drawing8.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32.jpeg"/><Relationship Id="rId1" Type="http://schemas.openxmlformats.org/officeDocument/2006/relationships/image" Target="../media/image31.jpeg"/><Relationship Id="rId6" Type="http://schemas.openxmlformats.org/officeDocument/2006/relationships/image" Target="../media/image36.jpeg"/><Relationship Id="rId5" Type="http://schemas.openxmlformats.org/officeDocument/2006/relationships/image" Target="../media/image35.jpeg"/><Relationship Id="rId4" Type="http://schemas.openxmlformats.org/officeDocument/2006/relationships/image" Target="../media/image34.jpeg"/></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69C2D6D-4356-45BF-AB0A-40C02F474C06}" type="doc">
      <dgm:prSet loTypeId="urn:microsoft.com/office/officeart/2005/8/layout/vList3" loCatId="list" qsTypeId="urn:microsoft.com/office/officeart/2005/8/quickstyle/simple4" qsCatId="simple" csTypeId="urn:microsoft.com/office/officeart/2005/8/colors/colorful4" csCatId="colorful" phldr="1"/>
      <dgm:spPr/>
      <dgm:t>
        <a:bodyPr/>
        <a:lstStyle/>
        <a:p>
          <a:endParaRPr lang="en-US"/>
        </a:p>
      </dgm:t>
    </dgm:pt>
    <dgm:pt modelId="{EFBF5DC1-9EDA-4325-BE66-E7AC26D0999E}">
      <dgm:prSet phldrT="[Text]"/>
      <dgm:spPr/>
      <dgm:t>
        <a:bodyPr/>
        <a:lstStyle/>
        <a:p>
          <a:r>
            <a:rPr lang="en-US" dirty="0" smtClean="0"/>
            <a:t>Growing Business</a:t>
          </a:r>
          <a:endParaRPr lang="en-US" dirty="0"/>
        </a:p>
      </dgm:t>
    </dgm:pt>
    <dgm:pt modelId="{04FCF13F-2281-4071-A972-7CDD31F3032F}" type="parTrans" cxnId="{0A58A8C6-B142-411F-925C-7B28F0A55F4A}">
      <dgm:prSet/>
      <dgm:spPr/>
      <dgm:t>
        <a:bodyPr/>
        <a:lstStyle/>
        <a:p>
          <a:endParaRPr lang="en-US"/>
        </a:p>
      </dgm:t>
    </dgm:pt>
    <dgm:pt modelId="{8791EAE5-F511-4723-96CA-BA90F8FB6B72}" type="sibTrans" cxnId="{0A58A8C6-B142-411F-925C-7B28F0A55F4A}">
      <dgm:prSet/>
      <dgm:spPr/>
      <dgm:t>
        <a:bodyPr/>
        <a:lstStyle/>
        <a:p>
          <a:endParaRPr lang="en-US"/>
        </a:p>
      </dgm:t>
    </dgm:pt>
    <dgm:pt modelId="{8014172D-3E09-40D5-9466-846667675328}">
      <dgm:prSet phldrT="[Text]"/>
      <dgm:spPr/>
      <dgm:t>
        <a:bodyPr/>
        <a:lstStyle/>
        <a:p>
          <a:r>
            <a:rPr lang="en-US" dirty="0" smtClean="0"/>
            <a:t>Margin Pressure</a:t>
          </a:r>
          <a:endParaRPr lang="en-US" dirty="0"/>
        </a:p>
      </dgm:t>
    </dgm:pt>
    <dgm:pt modelId="{6FAC895B-431F-4773-AE69-445762923D58}" type="parTrans" cxnId="{03E014D8-4237-4EA1-A8BF-E833697CF5FC}">
      <dgm:prSet/>
      <dgm:spPr/>
      <dgm:t>
        <a:bodyPr/>
        <a:lstStyle/>
        <a:p>
          <a:endParaRPr lang="en-US"/>
        </a:p>
      </dgm:t>
    </dgm:pt>
    <dgm:pt modelId="{E43C1F75-066B-4EA3-9EC0-93BD01DE3F13}" type="sibTrans" cxnId="{03E014D8-4237-4EA1-A8BF-E833697CF5FC}">
      <dgm:prSet/>
      <dgm:spPr/>
      <dgm:t>
        <a:bodyPr/>
        <a:lstStyle/>
        <a:p>
          <a:endParaRPr lang="en-US"/>
        </a:p>
      </dgm:t>
    </dgm:pt>
    <dgm:pt modelId="{0D6918E4-83F6-495F-AB23-8E28F15C535D}">
      <dgm:prSet phldrT="[Text]"/>
      <dgm:spPr/>
      <dgm:t>
        <a:bodyPr/>
        <a:lstStyle/>
        <a:p>
          <a:r>
            <a:rPr lang="en-US" dirty="0" smtClean="0"/>
            <a:t>Government Regulations</a:t>
          </a:r>
          <a:endParaRPr lang="en-US" dirty="0"/>
        </a:p>
      </dgm:t>
    </dgm:pt>
    <dgm:pt modelId="{9DAC63DE-583E-4C32-810D-E43ECE0F64D5}" type="parTrans" cxnId="{305EE935-F17B-492F-B550-171C4F671DF7}">
      <dgm:prSet/>
      <dgm:spPr/>
      <dgm:t>
        <a:bodyPr/>
        <a:lstStyle/>
        <a:p>
          <a:endParaRPr lang="en-US"/>
        </a:p>
      </dgm:t>
    </dgm:pt>
    <dgm:pt modelId="{A722C269-BA06-4511-91E1-E27B7145AF93}" type="sibTrans" cxnId="{305EE935-F17B-492F-B550-171C4F671DF7}">
      <dgm:prSet/>
      <dgm:spPr/>
      <dgm:t>
        <a:bodyPr/>
        <a:lstStyle/>
        <a:p>
          <a:endParaRPr lang="en-US"/>
        </a:p>
      </dgm:t>
    </dgm:pt>
    <dgm:pt modelId="{C858B8D1-CA4B-40D9-A6ED-2BBE05FC733C}">
      <dgm:prSet/>
      <dgm:spPr/>
      <dgm:t>
        <a:bodyPr/>
        <a:lstStyle/>
        <a:p>
          <a:r>
            <a:rPr lang="en-US" dirty="0" smtClean="0"/>
            <a:t>Value from IT</a:t>
          </a:r>
          <a:endParaRPr lang="en-US" dirty="0"/>
        </a:p>
      </dgm:t>
    </dgm:pt>
    <dgm:pt modelId="{DE8088A2-F2E0-49C2-81EF-6636A24A6353}" type="parTrans" cxnId="{BBC2102B-1745-44C1-8344-7ED8649CD352}">
      <dgm:prSet/>
      <dgm:spPr/>
      <dgm:t>
        <a:bodyPr/>
        <a:lstStyle/>
        <a:p>
          <a:endParaRPr lang="en-US"/>
        </a:p>
      </dgm:t>
    </dgm:pt>
    <dgm:pt modelId="{27438C7A-AAA7-47B9-8FC9-F4D940F105EA}" type="sibTrans" cxnId="{BBC2102B-1745-44C1-8344-7ED8649CD352}">
      <dgm:prSet/>
      <dgm:spPr/>
      <dgm:t>
        <a:bodyPr/>
        <a:lstStyle/>
        <a:p>
          <a:endParaRPr lang="en-US"/>
        </a:p>
      </dgm:t>
    </dgm:pt>
    <dgm:pt modelId="{3F12EB15-C148-4B46-AB83-2A48D44557ED}" type="pres">
      <dgm:prSet presAssocID="{A69C2D6D-4356-45BF-AB0A-40C02F474C06}" presName="linearFlow" presStyleCnt="0">
        <dgm:presLayoutVars>
          <dgm:dir/>
          <dgm:resizeHandles val="exact"/>
        </dgm:presLayoutVars>
      </dgm:prSet>
      <dgm:spPr/>
      <dgm:t>
        <a:bodyPr/>
        <a:lstStyle/>
        <a:p>
          <a:endParaRPr lang="en-US"/>
        </a:p>
      </dgm:t>
    </dgm:pt>
    <dgm:pt modelId="{F98B2815-052A-41B6-BA75-1E83608A5B43}" type="pres">
      <dgm:prSet presAssocID="{EFBF5DC1-9EDA-4325-BE66-E7AC26D0999E}" presName="composite" presStyleCnt="0"/>
      <dgm:spPr/>
    </dgm:pt>
    <dgm:pt modelId="{7D37BEDF-5E0B-40EA-B94B-24F1FEDB312B}" type="pres">
      <dgm:prSet presAssocID="{EFBF5DC1-9EDA-4325-BE66-E7AC26D0999E}" presName="imgShp" presStyleLbl="fgImgPlace1" presStyleIdx="0" presStyleCnt="4"/>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5000" r="-5000"/>
          </a:stretch>
        </a:blipFill>
      </dgm:spPr>
    </dgm:pt>
    <dgm:pt modelId="{970484AA-A5DA-40E4-96EA-B69C0C95FBAD}" type="pres">
      <dgm:prSet presAssocID="{EFBF5DC1-9EDA-4325-BE66-E7AC26D0999E}" presName="txShp" presStyleLbl="node1" presStyleIdx="0" presStyleCnt="4">
        <dgm:presLayoutVars>
          <dgm:bulletEnabled val="1"/>
        </dgm:presLayoutVars>
      </dgm:prSet>
      <dgm:spPr/>
      <dgm:t>
        <a:bodyPr/>
        <a:lstStyle/>
        <a:p>
          <a:endParaRPr lang="en-US"/>
        </a:p>
      </dgm:t>
    </dgm:pt>
    <dgm:pt modelId="{C9C40FE2-714F-41D5-925A-A7A587914102}" type="pres">
      <dgm:prSet presAssocID="{8791EAE5-F511-4723-96CA-BA90F8FB6B72}" presName="spacing" presStyleCnt="0"/>
      <dgm:spPr/>
    </dgm:pt>
    <dgm:pt modelId="{1A302A68-7B99-4B28-A0C3-5C5793749CD5}" type="pres">
      <dgm:prSet presAssocID="{8014172D-3E09-40D5-9466-846667675328}" presName="composite" presStyleCnt="0"/>
      <dgm:spPr/>
    </dgm:pt>
    <dgm:pt modelId="{3D062D8B-C254-4355-889C-90A8C0CA3B87}" type="pres">
      <dgm:prSet presAssocID="{8014172D-3E09-40D5-9466-846667675328}" presName="imgShp" presStyleLbl="fgImgPlace1" presStyleIdx="1" presStyleCnt="4"/>
      <dgm:spPr>
        <a:blipFill>
          <a:blip xmlns:r="http://schemas.openxmlformats.org/officeDocument/2006/relationships" r:embed="rId2" cstate="print">
            <a:extLst>
              <a:ext uri="{28A0092B-C50C-407E-A947-70E740481C1C}">
                <a14:useLocalDpi xmlns:a14="http://schemas.microsoft.com/office/drawing/2010/main" val="0"/>
              </a:ext>
            </a:extLst>
          </a:blip>
          <a:srcRect/>
          <a:stretch>
            <a:fillRect l="-1000" r="-1000"/>
          </a:stretch>
        </a:blipFill>
      </dgm:spPr>
    </dgm:pt>
    <dgm:pt modelId="{9C7C16A2-C552-4678-90C7-4CE0C58CAB3D}" type="pres">
      <dgm:prSet presAssocID="{8014172D-3E09-40D5-9466-846667675328}" presName="txShp" presStyleLbl="node1" presStyleIdx="1" presStyleCnt="4">
        <dgm:presLayoutVars>
          <dgm:bulletEnabled val="1"/>
        </dgm:presLayoutVars>
      </dgm:prSet>
      <dgm:spPr/>
      <dgm:t>
        <a:bodyPr/>
        <a:lstStyle/>
        <a:p>
          <a:endParaRPr lang="en-US"/>
        </a:p>
      </dgm:t>
    </dgm:pt>
    <dgm:pt modelId="{13D4D57F-8887-4A25-B171-B80564F9AE5F}" type="pres">
      <dgm:prSet presAssocID="{E43C1F75-066B-4EA3-9EC0-93BD01DE3F13}" presName="spacing" presStyleCnt="0"/>
      <dgm:spPr/>
    </dgm:pt>
    <dgm:pt modelId="{06D6506C-84F9-4121-9A1E-099AFDD513F5}" type="pres">
      <dgm:prSet presAssocID="{0D6918E4-83F6-495F-AB23-8E28F15C535D}" presName="composite" presStyleCnt="0"/>
      <dgm:spPr/>
    </dgm:pt>
    <dgm:pt modelId="{37EA8F2F-985D-4F1D-A942-EF02EA6A139D}" type="pres">
      <dgm:prSet presAssocID="{0D6918E4-83F6-495F-AB23-8E28F15C535D}" presName="imgShp" presStyleLbl="fgImgPlace1" presStyleIdx="2" presStyleCnt="4"/>
      <dgm:spPr>
        <a:blipFill>
          <a:blip xmlns:r="http://schemas.openxmlformats.org/officeDocument/2006/relationships" r:embed="rId3" cstate="print">
            <a:extLst>
              <a:ext uri="{28A0092B-C50C-407E-A947-70E740481C1C}">
                <a14:useLocalDpi xmlns:a14="http://schemas.microsoft.com/office/drawing/2010/main" val="0"/>
              </a:ext>
            </a:extLst>
          </a:blip>
          <a:srcRect/>
          <a:stretch>
            <a:fillRect/>
          </a:stretch>
        </a:blipFill>
      </dgm:spPr>
    </dgm:pt>
    <dgm:pt modelId="{EA1897EF-F104-4AB5-834C-6ED41C9E9A1A}" type="pres">
      <dgm:prSet presAssocID="{0D6918E4-83F6-495F-AB23-8E28F15C535D}" presName="txShp" presStyleLbl="node1" presStyleIdx="2" presStyleCnt="4">
        <dgm:presLayoutVars>
          <dgm:bulletEnabled val="1"/>
        </dgm:presLayoutVars>
      </dgm:prSet>
      <dgm:spPr/>
      <dgm:t>
        <a:bodyPr/>
        <a:lstStyle/>
        <a:p>
          <a:endParaRPr lang="en-US"/>
        </a:p>
      </dgm:t>
    </dgm:pt>
    <dgm:pt modelId="{3EB1267E-3155-4F98-9BC2-E0112C624C54}" type="pres">
      <dgm:prSet presAssocID="{A722C269-BA06-4511-91E1-E27B7145AF93}" presName="spacing" presStyleCnt="0"/>
      <dgm:spPr/>
    </dgm:pt>
    <dgm:pt modelId="{9BA9BC34-CFF4-48F5-8F92-EBB2B7F9783C}" type="pres">
      <dgm:prSet presAssocID="{C858B8D1-CA4B-40D9-A6ED-2BBE05FC733C}" presName="composite" presStyleCnt="0"/>
      <dgm:spPr/>
    </dgm:pt>
    <dgm:pt modelId="{4BEA8814-BA0A-4463-84E0-F70927461FC6}" type="pres">
      <dgm:prSet presAssocID="{C858B8D1-CA4B-40D9-A6ED-2BBE05FC733C}" presName="imgShp" presStyleLbl="fgImgPlace1" presStyleIdx="3" presStyleCnt="4"/>
      <dgm:spPr>
        <a:blipFill>
          <a:blip xmlns:r="http://schemas.openxmlformats.org/officeDocument/2006/relationships" r:embed="rId4" cstate="print">
            <a:extLst>
              <a:ext uri="{28A0092B-C50C-407E-A947-70E740481C1C}">
                <a14:useLocalDpi xmlns:a14="http://schemas.microsoft.com/office/drawing/2010/main" val="0"/>
              </a:ext>
            </a:extLst>
          </a:blip>
          <a:srcRect/>
          <a:stretch>
            <a:fillRect l="-2000" r="-2000"/>
          </a:stretch>
        </a:blipFill>
      </dgm:spPr>
    </dgm:pt>
    <dgm:pt modelId="{8E28EDC1-620F-40DF-BB51-759F71143D82}" type="pres">
      <dgm:prSet presAssocID="{C858B8D1-CA4B-40D9-A6ED-2BBE05FC733C}" presName="txShp" presStyleLbl="node1" presStyleIdx="3" presStyleCnt="4">
        <dgm:presLayoutVars>
          <dgm:bulletEnabled val="1"/>
        </dgm:presLayoutVars>
      </dgm:prSet>
      <dgm:spPr/>
      <dgm:t>
        <a:bodyPr/>
        <a:lstStyle/>
        <a:p>
          <a:endParaRPr lang="en-US"/>
        </a:p>
      </dgm:t>
    </dgm:pt>
  </dgm:ptLst>
  <dgm:cxnLst>
    <dgm:cxn modelId="{0A58A8C6-B142-411F-925C-7B28F0A55F4A}" srcId="{A69C2D6D-4356-45BF-AB0A-40C02F474C06}" destId="{EFBF5DC1-9EDA-4325-BE66-E7AC26D0999E}" srcOrd="0" destOrd="0" parTransId="{04FCF13F-2281-4071-A972-7CDD31F3032F}" sibTransId="{8791EAE5-F511-4723-96CA-BA90F8FB6B72}"/>
    <dgm:cxn modelId="{32253291-1C01-4A09-A3EC-CFF1FEAAE64E}" type="presOf" srcId="{A69C2D6D-4356-45BF-AB0A-40C02F474C06}" destId="{3F12EB15-C148-4B46-AB83-2A48D44557ED}" srcOrd="0" destOrd="0" presId="urn:microsoft.com/office/officeart/2005/8/layout/vList3"/>
    <dgm:cxn modelId="{305EE935-F17B-492F-B550-171C4F671DF7}" srcId="{A69C2D6D-4356-45BF-AB0A-40C02F474C06}" destId="{0D6918E4-83F6-495F-AB23-8E28F15C535D}" srcOrd="2" destOrd="0" parTransId="{9DAC63DE-583E-4C32-810D-E43ECE0F64D5}" sibTransId="{A722C269-BA06-4511-91E1-E27B7145AF93}"/>
    <dgm:cxn modelId="{03E014D8-4237-4EA1-A8BF-E833697CF5FC}" srcId="{A69C2D6D-4356-45BF-AB0A-40C02F474C06}" destId="{8014172D-3E09-40D5-9466-846667675328}" srcOrd="1" destOrd="0" parTransId="{6FAC895B-431F-4773-AE69-445762923D58}" sibTransId="{E43C1F75-066B-4EA3-9EC0-93BD01DE3F13}"/>
    <dgm:cxn modelId="{E2308A6C-67F1-4097-B984-6B75E83B1B72}" type="presOf" srcId="{8014172D-3E09-40D5-9466-846667675328}" destId="{9C7C16A2-C552-4678-90C7-4CE0C58CAB3D}" srcOrd="0" destOrd="0" presId="urn:microsoft.com/office/officeart/2005/8/layout/vList3"/>
    <dgm:cxn modelId="{BBC2102B-1745-44C1-8344-7ED8649CD352}" srcId="{A69C2D6D-4356-45BF-AB0A-40C02F474C06}" destId="{C858B8D1-CA4B-40D9-A6ED-2BBE05FC733C}" srcOrd="3" destOrd="0" parTransId="{DE8088A2-F2E0-49C2-81EF-6636A24A6353}" sibTransId="{27438C7A-AAA7-47B9-8FC9-F4D940F105EA}"/>
    <dgm:cxn modelId="{DC492312-1A61-4CAF-84D1-A356A6342256}" type="presOf" srcId="{0D6918E4-83F6-495F-AB23-8E28F15C535D}" destId="{EA1897EF-F104-4AB5-834C-6ED41C9E9A1A}" srcOrd="0" destOrd="0" presId="urn:microsoft.com/office/officeart/2005/8/layout/vList3"/>
    <dgm:cxn modelId="{7E4A2B35-3134-42B8-8615-D0BA4D5C946E}" type="presOf" srcId="{C858B8D1-CA4B-40D9-A6ED-2BBE05FC733C}" destId="{8E28EDC1-620F-40DF-BB51-759F71143D82}" srcOrd="0" destOrd="0" presId="urn:microsoft.com/office/officeart/2005/8/layout/vList3"/>
    <dgm:cxn modelId="{0A0B6D1C-F530-4603-A085-A2D950C789BC}" type="presOf" srcId="{EFBF5DC1-9EDA-4325-BE66-E7AC26D0999E}" destId="{970484AA-A5DA-40E4-96EA-B69C0C95FBAD}" srcOrd="0" destOrd="0" presId="urn:microsoft.com/office/officeart/2005/8/layout/vList3"/>
    <dgm:cxn modelId="{31787B49-0832-431D-AEF8-2A93B1184781}" type="presParOf" srcId="{3F12EB15-C148-4B46-AB83-2A48D44557ED}" destId="{F98B2815-052A-41B6-BA75-1E83608A5B43}" srcOrd="0" destOrd="0" presId="urn:microsoft.com/office/officeart/2005/8/layout/vList3"/>
    <dgm:cxn modelId="{0F911080-7AE1-4675-B156-FDC3D817FE2A}" type="presParOf" srcId="{F98B2815-052A-41B6-BA75-1E83608A5B43}" destId="{7D37BEDF-5E0B-40EA-B94B-24F1FEDB312B}" srcOrd="0" destOrd="0" presId="urn:microsoft.com/office/officeart/2005/8/layout/vList3"/>
    <dgm:cxn modelId="{E9A4BD4E-E033-47F8-8A5F-6B991040778C}" type="presParOf" srcId="{F98B2815-052A-41B6-BA75-1E83608A5B43}" destId="{970484AA-A5DA-40E4-96EA-B69C0C95FBAD}" srcOrd="1" destOrd="0" presId="urn:microsoft.com/office/officeart/2005/8/layout/vList3"/>
    <dgm:cxn modelId="{8B73484C-B89C-4866-9985-8694E053E41A}" type="presParOf" srcId="{3F12EB15-C148-4B46-AB83-2A48D44557ED}" destId="{C9C40FE2-714F-41D5-925A-A7A587914102}" srcOrd="1" destOrd="0" presId="urn:microsoft.com/office/officeart/2005/8/layout/vList3"/>
    <dgm:cxn modelId="{AA7E6E8B-B965-43E3-A4BB-4EC302BF3C1C}" type="presParOf" srcId="{3F12EB15-C148-4B46-AB83-2A48D44557ED}" destId="{1A302A68-7B99-4B28-A0C3-5C5793749CD5}" srcOrd="2" destOrd="0" presId="urn:microsoft.com/office/officeart/2005/8/layout/vList3"/>
    <dgm:cxn modelId="{44488DA9-5633-4C8A-80A6-E954E7B37C6A}" type="presParOf" srcId="{1A302A68-7B99-4B28-A0C3-5C5793749CD5}" destId="{3D062D8B-C254-4355-889C-90A8C0CA3B87}" srcOrd="0" destOrd="0" presId="urn:microsoft.com/office/officeart/2005/8/layout/vList3"/>
    <dgm:cxn modelId="{736B1398-D53F-4A18-BE21-3BA1CA2732D7}" type="presParOf" srcId="{1A302A68-7B99-4B28-A0C3-5C5793749CD5}" destId="{9C7C16A2-C552-4678-90C7-4CE0C58CAB3D}" srcOrd="1" destOrd="0" presId="urn:microsoft.com/office/officeart/2005/8/layout/vList3"/>
    <dgm:cxn modelId="{4017AD5E-6885-41CC-BDC3-423ECE8CA5B8}" type="presParOf" srcId="{3F12EB15-C148-4B46-AB83-2A48D44557ED}" destId="{13D4D57F-8887-4A25-B171-B80564F9AE5F}" srcOrd="3" destOrd="0" presId="urn:microsoft.com/office/officeart/2005/8/layout/vList3"/>
    <dgm:cxn modelId="{C0306DD5-595A-4A95-BBD9-1DBD1BE3EB30}" type="presParOf" srcId="{3F12EB15-C148-4B46-AB83-2A48D44557ED}" destId="{06D6506C-84F9-4121-9A1E-099AFDD513F5}" srcOrd="4" destOrd="0" presId="urn:microsoft.com/office/officeart/2005/8/layout/vList3"/>
    <dgm:cxn modelId="{9A4C13B3-5820-4E9F-B796-BAD33669BE10}" type="presParOf" srcId="{06D6506C-84F9-4121-9A1E-099AFDD513F5}" destId="{37EA8F2F-985D-4F1D-A942-EF02EA6A139D}" srcOrd="0" destOrd="0" presId="urn:microsoft.com/office/officeart/2005/8/layout/vList3"/>
    <dgm:cxn modelId="{41AD44B7-F9D3-4BCA-92D8-2CAE46800747}" type="presParOf" srcId="{06D6506C-84F9-4121-9A1E-099AFDD513F5}" destId="{EA1897EF-F104-4AB5-834C-6ED41C9E9A1A}" srcOrd="1" destOrd="0" presId="urn:microsoft.com/office/officeart/2005/8/layout/vList3"/>
    <dgm:cxn modelId="{5609FFE5-6668-4458-BA53-5F699789EDBB}" type="presParOf" srcId="{3F12EB15-C148-4B46-AB83-2A48D44557ED}" destId="{3EB1267E-3155-4F98-9BC2-E0112C624C54}" srcOrd="5" destOrd="0" presId="urn:microsoft.com/office/officeart/2005/8/layout/vList3"/>
    <dgm:cxn modelId="{8D7FBA48-085D-435C-B2ED-6AB2FD8DD00A}" type="presParOf" srcId="{3F12EB15-C148-4B46-AB83-2A48D44557ED}" destId="{9BA9BC34-CFF4-48F5-8F92-EBB2B7F9783C}" srcOrd="6" destOrd="0" presId="urn:microsoft.com/office/officeart/2005/8/layout/vList3"/>
    <dgm:cxn modelId="{6197866C-985B-456F-A729-8CC5EC24432A}" type="presParOf" srcId="{9BA9BC34-CFF4-48F5-8F92-EBB2B7F9783C}" destId="{4BEA8814-BA0A-4463-84E0-F70927461FC6}" srcOrd="0" destOrd="0" presId="urn:microsoft.com/office/officeart/2005/8/layout/vList3"/>
    <dgm:cxn modelId="{A122EFAD-C7DE-4774-8736-3340B424E320}" type="presParOf" srcId="{9BA9BC34-CFF4-48F5-8F92-EBB2B7F9783C}" destId="{8E28EDC1-620F-40DF-BB51-759F71143D82}"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B691DD4A-179E-40E9-A908-90CC5C87154E}" type="doc">
      <dgm:prSet loTypeId="urn:microsoft.com/office/officeart/2005/8/layout/hList1" loCatId="list" qsTypeId="urn:microsoft.com/office/officeart/2005/8/quickstyle/simple4" qsCatId="simple" csTypeId="urn:microsoft.com/office/officeart/2005/8/colors/accent1_1" csCatId="accent1" phldr="1"/>
      <dgm:spPr/>
      <dgm:t>
        <a:bodyPr/>
        <a:lstStyle/>
        <a:p>
          <a:endParaRPr lang="en-US"/>
        </a:p>
      </dgm:t>
    </dgm:pt>
    <dgm:pt modelId="{B612345D-7745-43C5-96D9-1A7684BEE942}">
      <dgm:prSet phldrT="[Text]"/>
      <dgm:spPr/>
      <dgm:t>
        <a:bodyPr/>
        <a:lstStyle/>
        <a:p>
          <a:r>
            <a:rPr lang="en-US" dirty="0" smtClean="0"/>
            <a:t>Feed, Food &amp; Beverage</a:t>
          </a:r>
          <a:endParaRPr lang="en-US" dirty="0"/>
        </a:p>
      </dgm:t>
    </dgm:pt>
    <dgm:pt modelId="{A4B4AD82-649D-4D97-AFEB-56FEC329F5F7}" type="parTrans" cxnId="{5A2D041A-48C9-4D63-BE78-3C3EFE166ED0}">
      <dgm:prSet/>
      <dgm:spPr/>
      <dgm:t>
        <a:bodyPr/>
        <a:lstStyle/>
        <a:p>
          <a:endParaRPr lang="en-US"/>
        </a:p>
      </dgm:t>
    </dgm:pt>
    <dgm:pt modelId="{51DF280F-2E04-47E4-AB70-6275FBF7FCEF}" type="sibTrans" cxnId="{5A2D041A-48C9-4D63-BE78-3C3EFE166ED0}">
      <dgm:prSet/>
      <dgm:spPr/>
      <dgm:t>
        <a:bodyPr/>
        <a:lstStyle/>
        <a:p>
          <a:endParaRPr lang="en-US"/>
        </a:p>
      </dgm:t>
    </dgm:pt>
    <dgm:pt modelId="{CF82F0EC-2087-40D6-B339-499C3768000A}">
      <dgm:prSet phldrT="[Text]" phldr="1"/>
      <dgm:spPr/>
      <dgm:t>
        <a:bodyPr/>
        <a:lstStyle/>
        <a:p>
          <a:endParaRPr lang="en-US" dirty="0"/>
        </a:p>
      </dgm:t>
    </dgm:pt>
    <dgm:pt modelId="{22715667-D6AA-4503-B5C7-F99F8EC4ACD7}" type="parTrans" cxnId="{6E80DC1A-A27A-4636-9633-21A0AB692FB0}">
      <dgm:prSet/>
      <dgm:spPr/>
      <dgm:t>
        <a:bodyPr/>
        <a:lstStyle/>
        <a:p>
          <a:endParaRPr lang="en-US"/>
        </a:p>
      </dgm:t>
    </dgm:pt>
    <dgm:pt modelId="{6FC38F5D-0571-4255-91B8-7B4D6C4A255E}" type="sibTrans" cxnId="{6E80DC1A-A27A-4636-9633-21A0AB692FB0}">
      <dgm:prSet/>
      <dgm:spPr/>
      <dgm:t>
        <a:bodyPr/>
        <a:lstStyle/>
        <a:p>
          <a:endParaRPr lang="en-US"/>
        </a:p>
      </dgm:t>
    </dgm:pt>
    <dgm:pt modelId="{9D5FCBDD-39CA-48C1-A8A8-2D8EF6329E1C}">
      <dgm:prSet phldrT="[Text]" phldr="1"/>
      <dgm:spPr/>
      <dgm:t>
        <a:bodyPr/>
        <a:lstStyle/>
        <a:p>
          <a:endParaRPr lang="en-US" dirty="0"/>
        </a:p>
      </dgm:t>
    </dgm:pt>
    <dgm:pt modelId="{C779874C-A223-4D4F-8064-1AC8D65468D9}" type="parTrans" cxnId="{1B86DBC7-D0F0-443D-8DA7-228AD0DA6C16}">
      <dgm:prSet/>
      <dgm:spPr/>
      <dgm:t>
        <a:bodyPr/>
        <a:lstStyle/>
        <a:p>
          <a:endParaRPr lang="en-US"/>
        </a:p>
      </dgm:t>
    </dgm:pt>
    <dgm:pt modelId="{680BEA14-C297-48EC-9A1F-9576281DDD3F}" type="sibTrans" cxnId="{1B86DBC7-D0F0-443D-8DA7-228AD0DA6C16}">
      <dgm:prSet/>
      <dgm:spPr/>
      <dgm:t>
        <a:bodyPr/>
        <a:lstStyle/>
        <a:p>
          <a:endParaRPr lang="en-US"/>
        </a:p>
      </dgm:t>
    </dgm:pt>
    <dgm:pt modelId="{B26A8394-7D84-4CEB-8AA2-65AEFAC37E21}">
      <dgm:prSet phldrT="[Text]"/>
      <dgm:spPr/>
      <dgm:t>
        <a:bodyPr/>
        <a:lstStyle/>
        <a:p>
          <a:r>
            <a:rPr lang="en-US" dirty="0" smtClean="0"/>
            <a:t>High Technology</a:t>
          </a:r>
          <a:endParaRPr lang="en-US" dirty="0"/>
        </a:p>
      </dgm:t>
    </dgm:pt>
    <dgm:pt modelId="{64D24532-F372-41B1-92E4-5A82D4BF17CD}" type="parTrans" cxnId="{F392B5AD-BF17-4249-AED0-5E1A120D50E4}">
      <dgm:prSet/>
      <dgm:spPr/>
      <dgm:t>
        <a:bodyPr/>
        <a:lstStyle/>
        <a:p>
          <a:endParaRPr lang="en-US"/>
        </a:p>
      </dgm:t>
    </dgm:pt>
    <dgm:pt modelId="{6C06404E-FC9D-4E9F-934E-A2B553D5FDA5}" type="sibTrans" cxnId="{F392B5AD-BF17-4249-AED0-5E1A120D50E4}">
      <dgm:prSet/>
      <dgm:spPr/>
      <dgm:t>
        <a:bodyPr/>
        <a:lstStyle/>
        <a:p>
          <a:endParaRPr lang="en-US"/>
        </a:p>
      </dgm:t>
    </dgm:pt>
    <dgm:pt modelId="{A27C09FA-85AD-4B1B-ABAB-0DE99EB520A2}">
      <dgm:prSet phldrT="[Text]" phldr="1"/>
      <dgm:spPr/>
      <dgm:t>
        <a:bodyPr/>
        <a:lstStyle/>
        <a:p>
          <a:endParaRPr lang="en-US" dirty="0"/>
        </a:p>
      </dgm:t>
    </dgm:pt>
    <dgm:pt modelId="{D14BE26D-03BB-437F-A9A0-B95C333EE1B7}" type="parTrans" cxnId="{114B7F00-FB26-4793-81A7-3E718159B9D5}">
      <dgm:prSet/>
      <dgm:spPr/>
      <dgm:t>
        <a:bodyPr/>
        <a:lstStyle/>
        <a:p>
          <a:endParaRPr lang="en-US"/>
        </a:p>
      </dgm:t>
    </dgm:pt>
    <dgm:pt modelId="{64E79AD3-044F-4A6B-8E81-E75FE8FC92E5}" type="sibTrans" cxnId="{114B7F00-FB26-4793-81A7-3E718159B9D5}">
      <dgm:prSet/>
      <dgm:spPr/>
      <dgm:t>
        <a:bodyPr/>
        <a:lstStyle/>
        <a:p>
          <a:endParaRPr lang="en-US"/>
        </a:p>
      </dgm:t>
    </dgm:pt>
    <dgm:pt modelId="{FDC9978B-67D3-49E0-B2E5-840F621FA95B}">
      <dgm:prSet phldrT="[Text]"/>
      <dgm:spPr/>
      <dgm:t>
        <a:bodyPr/>
        <a:lstStyle/>
        <a:p>
          <a:r>
            <a:rPr lang="en-US" dirty="0" smtClean="0"/>
            <a:t>Industrial Machine &amp; Equipment</a:t>
          </a:r>
          <a:endParaRPr lang="en-US" dirty="0"/>
        </a:p>
      </dgm:t>
    </dgm:pt>
    <dgm:pt modelId="{738F1DAE-D1AB-4FEC-B009-4BCF1B16378B}" type="parTrans" cxnId="{8C88EDEE-078E-409B-9D2D-96DDDF3A732A}">
      <dgm:prSet/>
      <dgm:spPr/>
      <dgm:t>
        <a:bodyPr/>
        <a:lstStyle/>
        <a:p>
          <a:endParaRPr lang="en-US"/>
        </a:p>
      </dgm:t>
    </dgm:pt>
    <dgm:pt modelId="{F500C3CF-E193-4ED6-AF5F-4E5B801B77AA}" type="sibTrans" cxnId="{8C88EDEE-078E-409B-9D2D-96DDDF3A732A}">
      <dgm:prSet/>
      <dgm:spPr/>
      <dgm:t>
        <a:bodyPr/>
        <a:lstStyle/>
        <a:p>
          <a:endParaRPr lang="en-US"/>
        </a:p>
      </dgm:t>
    </dgm:pt>
    <dgm:pt modelId="{DFD70236-7810-473B-AA29-AD5CBF61C51B}">
      <dgm:prSet phldrT="[Text]" phldr="1"/>
      <dgm:spPr/>
      <dgm:t>
        <a:bodyPr/>
        <a:lstStyle/>
        <a:p>
          <a:endParaRPr lang="en-US" dirty="0"/>
        </a:p>
      </dgm:t>
    </dgm:pt>
    <dgm:pt modelId="{FE8A64B5-72C3-4F22-9DBA-77E1DC1E5964}" type="parTrans" cxnId="{32F79FD4-EDAF-44CF-BE85-692C7CA60E30}">
      <dgm:prSet/>
      <dgm:spPr/>
      <dgm:t>
        <a:bodyPr/>
        <a:lstStyle/>
        <a:p>
          <a:endParaRPr lang="en-US"/>
        </a:p>
      </dgm:t>
    </dgm:pt>
    <dgm:pt modelId="{25790DE3-D92F-4FFC-A49C-B3CB68EA0531}" type="sibTrans" cxnId="{32F79FD4-EDAF-44CF-BE85-692C7CA60E30}">
      <dgm:prSet/>
      <dgm:spPr/>
      <dgm:t>
        <a:bodyPr/>
        <a:lstStyle/>
        <a:p>
          <a:endParaRPr lang="en-US"/>
        </a:p>
      </dgm:t>
    </dgm:pt>
    <dgm:pt modelId="{4A23A7F3-9599-4688-9240-94CB3D033178}">
      <dgm:prSet/>
      <dgm:spPr/>
      <dgm:t>
        <a:bodyPr/>
        <a:lstStyle/>
        <a:p>
          <a:r>
            <a:rPr lang="en-US" dirty="0" smtClean="0"/>
            <a:t>Life Sciences</a:t>
          </a:r>
          <a:endParaRPr lang="en-US" dirty="0"/>
        </a:p>
      </dgm:t>
    </dgm:pt>
    <dgm:pt modelId="{2AE0B4BA-ECF0-4606-9912-7F22D29FEF0A}" type="parTrans" cxnId="{3BEAFC14-8698-4F33-8C7B-CFBA678DF652}">
      <dgm:prSet/>
      <dgm:spPr/>
      <dgm:t>
        <a:bodyPr/>
        <a:lstStyle/>
        <a:p>
          <a:endParaRPr lang="en-US"/>
        </a:p>
      </dgm:t>
    </dgm:pt>
    <dgm:pt modelId="{5FBBDB0B-84D0-46EE-BB29-B2C89BE0CA62}" type="sibTrans" cxnId="{3BEAFC14-8698-4F33-8C7B-CFBA678DF652}">
      <dgm:prSet/>
      <dgm:spPr/>
      <dgm:t>
        <a:bodyPr/>
        <a:lstStyle/>
        <a:p>
          <a:endParaRPr lang="en-US"/>
        </a:p>
      </dgm:t>
    </dgm:pt>
    <dgm:pt modelId="{925357F5-0019-4FF9-97E9-CB3E1F35EC53}">
      <dgm:prSet/>
      <dgm:spPr/>
      <dgm:t>
        <a:bodyPr/>
        <a:lstStyle/>
        <a:p>
          <a:r>
            <a:rPr lang="en-US" dirty="0" smtClean="0"/>
            <a:t>Manufacturing</a:t>
          </a:r>
          <a:endParaRPr lang="en-US" dirty="0"/>
        </a:p>
      </dgm:t>
    </dgm:pt>
    <dgm:pt modelId="{C71F1FFC-A68C-4C55-A2AD-320FFB0B3AB4}" type="parTrans" cxnId="{3B7050AC-1C0D-430C-8392-E6CF33139D80}">
      <dgm:prSet/>
      <dgm:spPr/>
      <dgm:t>
        <a:bodyPr/>
        <a:lstStyle/>
        <a:p>
          <a:endParaRPr lang="en-US"/>
        </a:p>
      </dgm:t>
    </dgm:pt>
    <dgm:pt modelId="{9FD0E326-5C57-432C-88D9-BBF696B64FE8}" type="sibTrans" cxnId="{3B7050AC-1C0D-430C-8392-E6CF33139D80}">
      <dgm:prSet/>
      <dgm:spPr/>
      <dgm:t>
        <a:bodyPr/>
        <a:lstStyle/>
        <a:p>
          <a:endParaRPr lang="en-US"/>
        </a:p>
      </dgm:t>
    </dgm:pt>
    <dgm:pt modelId="{1DEFD706-A601-487F-9404-14198EC6F5EC}">
      <dgm:prSet phldrT="[Text]"/>
      <dgm:spPr/>
      <dgm:t>
        <a:bodyPr/>
        <a:lstStyle/>
        <a:p>
          <a:endParaRPr lang="en-US" dirty="0"/>
        </a:p>
      </dgm:t>
    </dgm:pt>
    <dgm:pt modelId="{20ED0131-68E1-40CF-AD5E-B3BBDCCCA95C}" type="parTrans" cxnId="{3FEEFBBF-A9E0-4077-9862-967C8830120A}">
      <dgm:prSet/>
      <dgm:spPr/>
      <dgm:t>
        <a:bodyPr/>
        <a:lstStyle/>
        <a:p>
          <a:endParaRPr lang="en-US"/>
        </a:p>
      </dgm:t>
    </dgm:pt>
    <dgm:pt modelId="{BB4262DC-7A5C-4B54-B5C1-487F55E1EE88}" type="sibTrans" cxnId="{3FEEFBBF-A9E0-4077-9862-967C8830120A}">
      <dgm:prSet/>
      <dgm:spPr/>
      <dgm:t>
        <a:bodyPr/>
        <a:lstStyle/>
        <a:p>
          <a:endParaRPr lang="en-US"/>
        </a:p>
      </dgm:t>
    </dgm:pt>
    <dgm:pt modelId="{A83504C5-F479-4066-B26C-8C618E458347}">
      <dgm:prSet phldrT="[Text]"/>
      <dgm:spPr/>
      <dgm:t>
        <a:bodyPr/>
        <a:lstStyle/>
        <a:p>
          <a:endParaRPr lang="en-US" dirty="0"/>
        </a:p>
      </dgm:t>
    </dgm:pt>
    <dgm:pt modelId="{F739BB90-9545-4244-8500-D826A2D85A5B}" type="parTrans" cxnId="{5E769344-1543-45D3-8229-5EA76A7E8DB0}">
      <dgm:prSet/>
      <dgm:spPr/>
      <dgm:t>
        <a:bodyPr/>
        <a:lstStyle/>
        <a:p>
          <a:endParaRPr lang="en-US"/>
        </a:p>
      </dgm:t>
    </dgm:pt>
    <dgm:pt modelId="{5CCBFA2B-CB15-431E-96E5-4D1E8B39F7DB}" type="sibTrans" cxnId="{5E769344-1543-45D3-8229-5EA76A7E8DB0}">
      <dgm:prSet/>
      <dgm:spPr/>
      <dgm:t>
        <a:bodyPr/>
        <a:lstStyle/>
        <a:p>
          <a:endParaRPr lang="en-US"/>
        </a:p>
      </dgm:t>
    </dgm:pt>
    <dgm:pt modelId="{66AE8F8D-02A8-46B3-93D4-BD86E7D9255B}">
      <dgm:prSet phldrT="[Text]"/>
      <dgm:spPr/>
      <dgm:t>
        <a:bodyPr/>
        <a:lstStyle/>
        <a:p>
          <a:endParaRPr lang="en-US" dirty="0"/>
        </a:p>
      </dgm:t>
    </dgm:pt>
    <dgm:pt modelId="{9430A699-FD22-4D3B-A8E7-52E126F67613}" type="sibTrans" cxnId="{C9BFC1B7-C925-4D6C-B7AE-4D5CFA7C26FA}">
      <dgm:prSet/>
      <dgm:spPr/>
      <dgm:t>
        <a:bodyPr/>
        <a:lstStyle/>
        <a:p>
          <a:endParaRPr lang="en-US"/>
        </a:p>
      </dgm:t>
    </dgm:pt>
    <dgm:pt modelId="{E00185CB-F08A-4B85-95C7-3C8717BF86F2}" type="parTrans" cxnId="{C9BFC1B7-C925-4D6C-B7AE-4D5CFA7C26FA}">
      <dgm:prSet/>
      <dgm:spPr/>
      <dgm:t>
        <a:bodyPr/>
        <a:lstStyle/>
        <a:p>
          <a:endParaRPr lang="en-US"/>
        </a:p>
      </dgm:t>
    </dgm:pt>
    <dgm:pt modelId="{B277892E-5D11-4BFE-86C1-3B3C65A482DB}">
      <dgm:prSet phldrT="[Text]"/>
      <dgm:spPr/>
      <dgm:t>
        <a:bodyPr/>
        <a:lstStyle/>
        <a:p>
          <a:endParaRPr lang="en-US" dirty="0"/>
        </a:p>
      </dgm:t>
    </dgm:pt>
    <dgm:pt modelId="{6F8FD85C-7691-47A8-B539-924F551E4DC6}" type="sibTrans" cxnId="{19D46F59-2BD1-4C74-939E-CCEDACDF0402}">
      <dgm:prSet/>
      <dgm:spPr/>
      <dgm:t>
        <a:bodyPr/>
        <a:lstStyle/>
        <a:p>
          <a:endParaRPr lang="en-US"/>
        </a:p>
      </dgm:t>
    </dgm:pt>
    <dgm:pt modelId="{F32FEECA-D6B3-4166-B4D2-96A65B6A1C6F}" type="parTrans" cxnId="{19D46F59-2BD1-4C74-939E-CCEDACDF0402}">
      <dgm:prSet/>
      <dgm:spPr/>
      <dgm:t>
        <a:bodyPr/>
        <a:lstStyle/>
        <a:p>
          <a:endParaRPr lang="en-US"/>
        </a:p>
      </dgm:t>
    </dgm:pt>
    <dgm:pt modelId="{0432CBFB-615E-46A0-B7EF-EFC2A66ED8B7}" type="pres">
      <dgm:prSet presAssocID="{B691DD4A-179E-40E9-A908-90CC5C87154E}" presName="Name0" presStyleCnt="0">
        <dgm:presLayoutVars>
          <dgm:dir/>
          <dgm:animLvl val="lvl"/>
          <dgm:resizeHandles val="exact"/>
        </dgm:presLayoutVars>
      </dgm:prSet>
      <dgm:spPr/>
      <dgm:t>
        <a:bodyPr/>
        <a:lstStyle/>
        <a:p>
          <a:endParaRPr lang="en-US"/>
        </a:p>
      </dgm:t>
    </dgm:pt>
    <dgm:pt modelId="{4A4BDFCE-55BD-4C78-8B11-936B82634DA2}" type="pres">
      <dgm:prSet presAssocID="{B612345D-7745-43C5-96D9-1A7684BEE942}" presName="composite" presStyleCnt="0"/>
      <dgm:spPr/>
    </dgm:pt>
    <dgm:pt modelId="{CA607650-5403-4E1C-967E-6840C8006895}" type="pres">
      <dgm:prSet presAssocID="{B612345D-7745-43C5-96D9-1A7684BEE942}" presName="parTx" presStyleLbl="alignNode1" presStyleIdx="0" presStyleCnt="5">
        <dgm:presLayoutVars>
          <dgm:chMax val="0"/>
          <dgm:chPref val="0"/>
          <dgm:bulletEnabled val="1"/>
        </dgm:presLayoutVars>
      </dgm:prSet>
      <dgm:spPr/>
      <dgm:t>
        <a:bodyPr/>
        <a:lstStyle/>
        <a:p>
          <a:endParaRPr lang="en-US"/>
        </a:p>
      </dgm:t>
    </dgm:pt>
    <dgm:pt modelId="{473FF3B6-4160-4522-AF27-524C4840DE13}" type="pres">
      <dgm:prSet presAssocID="{B612345D-7745-43C5-96D9-1A7684BEE942}" presName="desTx" presStyleLbl="alignAccFollowNode1" presStyleIdx="0" presStyleCnt="5">
        <dgm:presLayoutVars>
          <dgm:bulletEnabled val="1"/>
        </dgm:presLayoutVars>
      </dgm:prSet>
      <dgm:spPr/>
      <dgm:t>
        <a:bodyPr/>
        <a:lstStyle/>
        <a:p>
          <a:endParaRPr lang="en-US"/>
        </a:p>
      </dgm:t>
    </dgm:pt>
    <dgm:pt modelId="{DB30F5B7-3BA4-4666-B630-346EE1F4D239}" type="pres">
      <dgm:prSet presAssocID="{51DF280F-2E04-47E4-AB70-6275FBF7FCEF}" presName="space" presStyleCnt="0"/>
      <dgm:spPr/>
    </dgm:pt>
    <dgm:pt modelId="{453387D7-50FE-46FA-B8BE-9DEFF20AB02B}" type="pres">
      <dgm:prSet presAssocID="{B26A8394-7D84-4CEB-8AA2-65AEFAC37E21}" presName="composite" presStyleCnt="0"/>
      <dgm:spPr/>
    </dgm:pt>
    <dgm:pt modelId="{CC9D9F02-FF04-4DA6-A921-B7719859B4B6}" type="pres">
      <dgm:prSet presAssocID="{B26A8394-7D84-4CEB-8AA2-65AEFAC37E21}" presName="parTx" presStyleLbl="alignNode1" presStyleIdx="1" presStyleCnt="5">
        <dgm:presLayoutVars>
          <dgm:chMax val="0"/>
          <dgm:chPref val="0"/>
          <dgm:bulletEnabled val="1"/>
        </dgm:presLayoutVars>
      </dgm:prSet>
      <dgm:spPr/>
      <dgm:t>
        <a:bodyPr/>
        <a:lstStyle/>
        <a:p>
          <a:endParaRPr lang="en-US"/>
        </a:p>
      </dgm:t>
    </dgm:pt>
    <dgm:pt modelId="{54A99BF3-E04E-4B64-B691-96A3CE019FF5}" type="pres">
      <dgm:prSet presAssocID="{B26A8394-7D84-4CEB-8AA2-65AEFAC37E21}" presName="desTx" presStyleLbl="alignAccFollowNode1" presStyleIdx="1" presStyleCnt="5">
        <dgm:presLayoutVars>
          <dgm:bulletEnabled val="1"/>
        </dgm:presLayoutVars>
      </dgm:prSet>
      <dgm:spPr/>
      <dgm:t>
        <a:bodyPr/>
        <a:lstStyle/>
        <a:p>
          <a:endParaRPr lang="en-US"/>
        </a:p>
      </dgm:t>
    </dgm:pt>
    <dgm:pt modelId="{ACD5B6CE-D807-4DED-BC92-F00F4F8CA381}" type="pres">
      <dgm:prSet presAssocID="{6C06404E-FC9D-4E9F-934E-A2B553D5FDA5}" presName="space" presStyleCnt="0"/>
      <dgm:spPr/>
    </dgm:pt>
    <dgm:pt modelId="{2CAE1177-62E8-4A12-AA78-91528314BD2B}" type="pres">
      <dgm:prSet presAssocID="{FDC9978B-67D3-49E0-B2E5-840F621FA95B}" presName="composite" presStyleCnt="0"/>
      <dgm:spPr/>
    </dgm:pt>
    <dgm:pt modelId="{7F6A08CF-7F43-4A3C-854F-67099293548B}" type="pres">
      <dgm:prSet presAssocID="{FDC9978B-67D3-49E0-B2E5-840F621FA95B}" presName="parTx" presStyleLbl="alignNode1" presStyleIdx="2" presStyleCnt="5">
        <dgm:presLayoutVars>
          <dgm:chMax val="0"/>
          <dgm:chPref val="0"/>
          <dgm:bulletEnabled val="1"/>
        </dgm:presLayoutVars>
      </dgm:prSet>
      <dgm:spPr/>
      <dgm:t>
        <a:bodyPr/>
        <a:lstStyle/>
        <a:p>
          <a:endParaRPr lang="en-US"/>
        </a:p>
      </dgm:t>
    </dgm:pt>
    <dgm:pt modelId="{59DB6707-AEB4-4728-AFF0-9291535DD36A}" type="pres">
      <dgm:prSet presAssocID="{FDC9978B-67D3-49E0-B2E5-840F621FA95B}" presName="desTx" presStyleLbl="alignAccFollowNode1" presStyleIdx="2" presStyleCnt="5">
        <dgm:presLayoutVars>
          <dgm:bulletEnabled val="1"/>
        </dgm:presLayoutVars>
      </dgm:prSet>
      <dgm:spPr/>
      <dgm:t>
        <a:bodyPr/>
        <a:lstStyle/>
        <a:p>
          <a:endParaRPr lang="en-US"/>
        </a:p>
      </dgm:t>
    </dgm:pt>
    <dgm:pt modelId="{54983FBB-6931-4D05-BDBA-20125620E072}" type="pres">
      <dgm:prSet presAssocID="{F500C3CF-E193-4ED6-AF5F-4E5B801B77AA}" presName="space" presStyleCnt="0"/>
      <dgm:spPr/>
    </dgm:pt>
    <dgm:pt modelId="{B28753A4-DD2D-4130-B69C-14063E0968B2}" type="pres">
      <dgm:prSet presAssocID="{4A23A7F3-9599-4688-9240-94CB3D033178}" presName="composite" presStyleCnt="0"/>
      <dgm:spPr/>
    </dgm:pt>
    <dgm:pt modelId="{39C93B27-CC4D-4500-96FC-CEB7AE21746D}" type="pres">
      <dgm:prSet presAssocID="{4A23A7F3-9599-4688-9240-94CB3D033178}" presName="parTx" presStyleLbl="alignNode1" presStyleIdx="3" presStyleCnt="5">
        <dgm:presLayoutVars>
          <dgm:chMax val="0"/>
          <dgm:chPref val="0"/>
          <dgm:bulletEnabled val="1"/>
        </dgm:presLayoutVars>
      </dgm:prSet>
      <dgm:spPr/>
      <dgm:t>
        <a:bodyPr/>
        <a:lstStyle/>
        <a:p>
          <a:endParaRPr lang="en-US"/>
        </a:p>
      </dgm:t>
    </dgm:pt>
    <dgm:pt modelId="{761F8FFB-ECA3-4DED-94EE-5EFCAD96242A}" type="pres">
      <dgm:prSet presAssocID="{4A23A7F3-9599-4688-9240-94CB3D033178}" presName="desTx" presStyleLbl="alignAccFollowNode1" presStyleIdx="3" presStyleCnt="5">
        <dgm:presLayoutVars>
          <dgm:bulletEnabled val="1"/>
        </dgm:presLayoutVars>
      </dgm:prSet>
      <dgm:spPr/>
    </dgm:pt>
    <dgm:pt modelId="{332B0D13-822B-461A-A493-958AFC090011}" type="pres">
      <dgm:prSet presAssocID="{5FBBDB0B-84D0-46EE-BB29-B2C89BE0CA62}" presName="space" presStyleCnt="0"/>
      <dgm:spPr/>
    </dgm:pt>
    <dgm:pt modelId="{4EAF9DFE-8B6F-4A60-812A-326011BD29CB}" type="pres">
      <dgm:prSet presAssocID="{925357F5-0019-4FF9-97E9-CB3E1F35EC53}" presName="composite" presStyleCnt="0"/>
      <dgm:spPr/>
    </dgm:pt>
    <dgm:pt modelId="{3F939533-4FB9-4B2B-8795-C311EBA8BF9C}" type="pres">
      <dgm:prSet presAssocID="{925357F5-0019-4FF9-97E9-CB3E1F35EC53}" presName="parTx" presStyleLbl="alignNode1" presStyleIdx="4" presStyleCnt="5">
        <dgm:presLayoutVars>
          <dgm:chMax val="0"/>
          <dgm:chPref val="0"/>
          <dgm:bulletEnabled val="1"/>
        </dgm:presLayoutVars>
      </dgm:prSet>
      <dgm:spPr/>
      <dgm:t>
        <a:bodyPr/>
        <a:lstStyle/>
        <a:p>
          <a:endParaRPr lang="en-US"/>
        </a:p>
      </dgm:t>
    </dgm:pt>
    <dgm:pt modelId="{8FA10350-FD00-4F1E-B965-F58133094B0C}" type="pres">
      <dgm:prSet presAssocID="{925357F5-0019-4FF9-97E9-CB3E1F35EC53}" presName="desTx" presStyleLbl="alignAccFollowNode1" presStyleIdx="4" presStyleCnt="5">
        <dgm:presLayoutVars>
          <dgm:bulletEnabled val="1"/>
        </dgm:presLayoutVars>
      </dgm:prSet>
      <dgm:spPr/>
    </dgm:pt>
  </dgm:ptLst>
  <dgm:cxnLst>
    <dgm:cxn modelId="{C5C7CEF4-D2F4-4C52-8645-B6A91DBA833B}" type="presOf" srcId="{925357F5-0019-4FF9-97E9-CB3E1F35EC53}" destId="{3F939533-4FB9-4B2B-8795-C311EBA8BF9C}" srcOrd="0" destOrd="0" presId="urn:microsoft.com/office/officeart/2005/8/layout/hList1"/>
    <dgm:cxn modelId="{C65F8909-9F71-466A-8E3C-7522A512ED66}" type="presOf" srcId="{9D5FCBDD-39CA-48C1-A8A8-2D8EF6329E1C}" destId="{473FF3B6-4160-4522-AF27-524C4840DE13}" srcOrd="0" destOrd="1" presId="urn:microsoft.com/office/officeart/2005/8/layout/hList1"/>
    <dgm:cxn modelId="{19D46F59-2BD1-4C74-939E-CCEDACDF0402}" srcId="{B612345D-7745-43C5-96D9-1A7684BEE942}" destId="{B277892E-5D11-4BFE-86C1-3B3C65A482DB}" srcOrd="2" destOrd="0" parTransId="{F32FEECA-D6B3-4166-B4D2-96A65B6A1C6F}" sibTransId="{6F8FD85C-7691-47A8-B539-924F551E4DC6}"/>
    <dgm:cxn modelId="{3FEEFBBF-A9E0-4077-9862-967C8830120A}" srcId="{B612345D-7745-43C5-96D9-1A7684BEE942}" destId="{1DEFD706-A601-487F-9404-14198EC6F5EC}" srcOrd="4" destOrd="0" parTransId="{20ED0131-68E1-40CF-AD5E-B3BBDCCCA95C}" sibTransId="{BB4262DC-7A5C-4B54-B5C1-487F55E1EE88}"/>
    <dgm:cxn modelId="{64426150-2FCE-4584-84B9-06A867E95218}" type="presOf" srcId="{DFD70236-7810-473B-AA29-AD5CBF61C51B}" destId="{59DB6707-AEB4-4728-AFF0-9291535DD36A}" srcOrd="0" destOrd="0" presId="urn:microsoft.com/office/officeart/2005/8/layout/hList1"/>
    <dgm:cxn modelId="{83CD24ED-0211-49CB-A521-80646B28C30B}" type="presOf" srcId="{FDC9978B-67D3-49E0-B2E5-840F621FA95B}" destId="{7F6A08CF-7F43-4A3C-854F-67099293548B}" srcOrd="0" destOrd="0" presId="urn:microsoft.com/office/officeart/2005/8/layout/hList1"/>
    <dgm:cxn modelId="{E24099F0-26FB-4553-BC9B-345994B21FFF}" type="presOf" srcId="{66AE8F8D-02A8-46B3-93D4-BD86E7D9255B}" destId="{473FF3B6-4160-4522-AF27-524C4840DE13}" srcOrd="0" destOrd="5" presId="urn:microsoft.com/office/officeart/2005/8/layout/hList1"/>
    <dgm:cxn modelId="{114B7F00-FB26-4793-81A7-3E718159B9D5}" srcId="{B26A8394-7D84-4CEB-8AA2-65AEFAC37E21}" destId="{A27C09FA-85AD-4B1B-ABAB-0DE99EB520A2}" srcOrd="0" destOrd="0" parTransId="{D14BE26D-03BB-437F-A9A0-B95C333EE1B7}" sibTransId="{64E79AD3-044F-4A6B-8E81-E75FE8FC92E5}"/>
    <dgm:cxn modelId="{105ACFAC-DA04-4F7D-838E-3563CB761776}" type="presOf" srcId="{CF82F0EC-2087-40D6-B339-499C3768000A}" destId="{473FF3B6-4160-4522-AF27-524C4840DE13}" srcOrd="0" destOrd="0" presId="urn:microsoft.com/office/officeart/2005/8/layout/hList1"/>
    <dgm:cxn modelId="{21A314CD-1F77-46E0-AEF5-65B61B790E79}" type="presOf" srcId="{B26A8394-7D84-4CEB-8AA2-65AEFAC37E21}" destId="{CC9D9F02-FF04-4DA6-A921-B7719859B4B6}" srcOrd="0" destOrd="0" presId="urn:microsoft.com/office/officeart/2005/8/layout/hList1"/>
    <dgm:cxn modelId="{787B2CAB-7E2A-40C1-B363-5AD5A9C62D89}" type="presOf" srcId="{B612345D-7745-43C5-96D9-1A7684BEE942}" destId="{CA607650-5403-4E1C-967E-6840C8006895}" srcOrd="0" destOrd="0" presId="urn:microsoft.com/office/officeart/2005/8/layout/hList1"/>
    <dgm:cxn modelId="{5BCBA797-3B52-4AC0-B29E-408D49E3AF75}" type="presOf" srcId="{B277892E-5D11-4BFE-86C1-3B3C65A482DB}" destId="{473FF3B6-4160-4522-AF27-524C4840DE13}" srcOrd="0" destOrd="2" presId="urn:microsoft.com/office/officeart/2005/8/layout/hList1"/>
    <dgm:cxn modelId="{E3410E73-368C-4085-9CD0-92E28E78BF52}" type="presOf" srcId="{B691DD4A-179E-40E9-A908-90CC5C87154E}" destId="{0432CBFB-615E-46A0-B7EF-EFC2A66ED8B7}" srcOrd="0" destOrd="0" presId="urn:microsoft.com/office/officeart/2005/8/layout/hList1"/>
    <dgm:cxn modelId="{1E7CCC15-1822-404C-93B0-B1A1AEC21DDC}" type="presOf" srcId="{A83504C5-F479-4066-B26C-8C618E458347}" destId="{473FF3B6-4160-4522-AF27-524C4840DE13}" srcOrd="0" destOrd="3" presId="urn:microsoft.com/office/officeart/2005/8/layout/hList1"/>
    <dgm:cxn modelId="{6E80DC1A-A27A-4636-9633-21A0AB692FB0}" srcId="{B612345D-7745-43C5-96D9-1A7684BEE942}" destId="{CF82F0EC-2087-40D6-B339-499C3768000A}" srcOrd="0" destOrd="0" parTransId="{22715667-D6AA-4503-B5C7-F99F8EC4ACD7}" sibTransId="{6FC38F5D-0571-4255-91B8-7B4D6C4A255E}"/>
    <dgm:cxn modelId="{4EC3BBC1-A899-49BD-8566-0AA4D240D84F}" type="presOf" srcId="{1DEFD706-A601-487F-9404-14198EC6F5EC}" destId="{473FF3B6-4160-4522-AF27-524C4840DE13}" srcOrd="0" destOrd="4" presId="urn:microsoft.com/office/officeart/2005/8/layout/hList1"/>
    <dgm:cxn modelId="{8C88EDEE-078E-409B-9D2D-96DDDF3A732A}" srcId="{B691DD4A-179E-40E9-A908-90CC5C87154E}" destId="{FDC9978B-67D3-49E0-B2E5-840F621FA95B}" srcOrd="2" destOrd="0" parTransId="{738F1DAE-D1AB-4FEC-B009-4BCF1B16378B}" sibTransId="{F500C3CF-E193-4ED6-AF5F-4E5B801B77AA}"/>
    <dgm:cxn modelId="{3BEAFC14-8698-4F33-8C7B-CFBA678DF652}" srcId="{B691DD4A-179E-40E9-A908-90CC5C87154E}" destId="{4A23A7F3-9599-4688-9240-94CB3D033178}" srcOrd="3" destOrd="0" parTransId="{2AE0B4BA-ECF0-4606-9912-7F22D29FEF0A}" sibTransId="{5FBBDB0B-84D0-46EE-BB29-B2C89BE0CA62}"/>
    <dgm:cxn modelId="{1B86DBC7-D0F0-443D-8DA7-228AD0DA6C16}" srcId="{B612345D-7745-43C5-96D9-1A7684BEE942}" destId="{9D5FCBDD-39CA-48C1-A8A8-2D8EF6329E1C}" srcOrd="1" destOrd="0" parTransId="{C779874C-A223-4D4F-8064-1AC8D65468D9}" sibTransId="{680BEA14-C297-48EC-9A1F-9576281DDD3F}"/>
    <dgm:cxn modelId="{D30E8737-EF7E-4C0F-A17C-85F5DD45499B}" type="presOf" srcId="{A27C09FA-85AD-4B1B-ABAB-0DE99EB520A2}" destId="{54A99BF3-E04E-4B64-B691-96A3CE019FF5}" srcOrd="0" destOrd="0" presId="urn:microsoft.com/office/officeart/2005/8/layout/hList1"/>
    <dgm:cxn modelId="{3B7050AC-1C0D-430C-8392-E6CF33139D80}" srcId="{B691DD4A-179E-40E9-A908-90CC5C87154E}" destId="{925357F5-0019-4FF9-97E9-CB3E1F35EC53}" srcOrd="4" destOrd="0" parTransId="{C71F1FFC-A68C-4C55-A2AD-320FFB0B3AB4}" sibTransId="{9FD0E326-5C57-432C-88D9-BBF696B64FE8}"/>
    <dgm:cxn modelId="{80057486-8128-420A-8091-1106F7780819}" type="presOf" srcId="{4A23A7F3-9599-4688-9240-94CB3D033178}" destId="{39C93B27-CC4D-4500-96FC-CEB7AE21746D}" srcOrd="0" destOrd="0" presId="urn:microsoft.com/office/officeart/2005/8/layout/hList1"/>
    <dgm:cxn modelId="{32F79FD4-EDAF-44CF-BE85-692C7CA60E30}" srcId="{FDC9978B-67D3-49E0-B2E5-840F621FA95B}" destId="{DFD70236-7810-473B-AA29-AD5CBF61C51B}" srcOrd="0" destOrd="0" parTransId="{FE8A64B5-72C3-4F22-9DBA-77E1DC1E5964}" sibTransId="{25790DE3-D92F-4FFC-A49C-B3CB68EA0531}"/>
    <dgm:cxn modelId="{5E769344-1543-45D3-8229-5EA76A7E8DB0}" srcId="{B612345D-7745-43C5-96D9-1A7684BEE942}" destId="{A83504C5-F479-4066-B26C-8C618E458347}" srcOrd="3" destOrd="0" parTransId="{F739BB90-9545-4244-8500-D826A2D85A5B}" sibTransId="{5CCBFA2B-CB15-431E-96E5-4D1E8B39F7DB}"/>
    <dgm:cxn modelId="{F392B5AD-BF17-4249-AED0-5E1A120D50E4}" srcId="{B691DD4A-179E-40E9-A908-90CC5C87154E}" destId="{B26A8394-7D84-4CEB-8AA2-65AEFAC37E21}" srcOrd="1" destOrd="0" parTransId="{64D24532-F372-41B1-92E4-5A82D4BF17CD}" sibTransId="{6C06404E-FC9D-4E9F-934E-A2B553D5FDA5}"/>
    <dgm:cxn modelId="{C9BFC1B7-C925-4D6C-B7AE-4D5CFA7C26FA}" srcId="{B612345D-7745-43C5-96D9-1A7684BEE942}" destId="{66AE8F8D-02A8-46B3-93D4-BD86E7D9255B}" srcOrd="5" destOrd="0" parTransId="{E00185CB-F08A-4B85-95C7-3C8717BF86F2}" sibTransId="{9430A699-FD22-4D3B-A8E7-52E126F67613}"/>
    <dgm:cxn modelId="{5A2D041A-48C9-4D63-BE78-3C3EFE166ED0}" srcId="{B691DD4A-179E-40E9-A908-90CC5C87154E}" destId="{B612345D-7745-43C5-96D9-1A7684BEE942}" srcOrd="0" destOrd="0" parTransId="{A4B4AD82-649D-4D97-AFEB-56FEC329F5F7}" sibTransId="{51DF280F-2E04-47E4-AB70-6275FBF7FCEF}"/>
    <dgm:cxn modelId="{B73245E4-E6E5-4A48-8D9E-BAD359F103C2}" type="presParOf" srcId="{0432CBFB-615E-46A0-B7EF-EFC2A66ED8B7}" destId="{4A4BDFCE-55BD-4C78-8B11-936B82634DA2}" srcOrd="0" destOrd="0" presId="urn:microsoft.com/office/officeart/2005/8/layout/hList1"/>
    <dgm:cxn modelId="{430D9D75-6BEF-4344-BDB2-C94F23B056E8}" type="presParOf" srcId="{4A4BDFCE-55BD-4C78-8B11-936B82634DA2}" destId="{CA607650-5403-4E1C-967E-6840C8006895}" srcOrd="0" destOrd="0" presId="urn:microsoft.com/office/officeart/2005/8/layout/hList1"/>
    <dgm:cxn modelId="{ED437853-9BFC-4EF4-9C57-373AE5821EA1}" type="presParOf" srcId="{4A4BDFCE-55BD-4C78-8B11-936B82634DA2}" destId="{473FF3B6-4160-4522-AF27-524C4840DE13}" srcOrd="1" destOrd="0" presId="urn:microsoft.com/office/officeart/2005/8/layout/hList1"/>
    <dgm:cxn modelId="{E83ED15D-A121-4BD2-9FC0-EC8D2B79E6F0}" type="presParOf" srcId="{0432CBFB-615E-46A0-B7EF-EFC2A66ED8B7}" destId="{DB30F5B7-3BA4-4666-B630-346EE1F4D239}" srcOrd="1" destOrd="0" presId="urn:microsoft.com/office/officeart/2005/8/layout/hList1"/>
    <dgm:cxn modelId="{75F3FD32-3FC7-415D-9E0A-6179FFAFABC7}" type="presParOf" srcId="{0432CBFB-615E-46A0-B7EF-EFC2A66ED8B7}" destId="{453387D7-50FE-46FA-B8BE-9DEFF20AB02B}" srcOrd="2" destOrd="0" presId="urn:microsoft.com/office/officeart/2005/8/layout/hList1"/>
    <dgm:cxn modelId="{455C6F34-78A9-4B73-9182-07B1911B4390}" type="presParOf" srcId="{453387D7-50FE-46FA-B8BE-9DEFF20AB02B}" destId="{CC9D9F02-FF04-4DA6-A921-B7719859B4B6}" srcOrd="0" destOrd="0" presId="urn:microsoft.com/office/officeart/2005/8/layout/hList1"/>
    <dgm:cxn modelId="{8D9C093A-BF94-4404-AA65-59A3B0C11D4D}" type="presParOf" srcId="{453387D7-50FE-46FA-B8BE-9DEFF20AB02B}" destId="{54A99BF3-E04E-4B64-B691-96A3CE019FF5}" srcOrd="1" destOrd="0" presId="urn:microsoft.com/office/officeart/2005/8/layout/hList1"/>
    <dgm:cxn modelId="{46DF7834-3E61-472C-866D-FEC6B4F0AD1B}" type="presParOf" srcId="{0432CBFB-615E-46A0-B7EF-EFC2A66ED8B7}" destId="{ACD5B6CE-D807-4DED-BC92-F00F4F8CA381}" srcOrd="3" destOrd="0" presId="urn:microsoft.com/office/officeart/2005/8/layout/hList1"/>
    <dgm:cxn modelId="{B0016CAA-4373-414A-97F8-39F660F0487B}" type="presParOf" srcId="{0432CBFB-615E-46A0-B7EF-EFC2A66ED8B7}" destId="{2CAE1177-62E8-4A12-AA78-91528314BD2B}" srcOrd="4" destOrd="0" presId="urn:microsoft.com/office/officeart/2005/8/layout/hList1"/>
    <dgm:cxn modelId="{1C5D9E77-E197-404B-887C-36956029E8DE}" type="presParOf" srcId="{2CAE1177-62E8-4A12-AA78-91528314BD2B}" destId="{7F6A08CF-7F43-4A3C-854F-67099293548B}" srcOrd="0" destOrd="0" presId="urn:microsoft.com/office/officeart/2005/8/layout/hList1"/>
    <dgm:cxn modelId="{F5D23A75-C01B-4F23-AA98-B36BF49074A1}" type="presParOf" srcId="{2CAE1177-62E8-4A12-AA78-91528314BD2B}" destId="{59DB6707-AEB4-4728-AFF0-9291535DD36A}" srcOrd="1" destOrd="0" presId="urn:microsoft.com/office/officeart/2005/8/layout/hList1"/>
    <dgm:cxn modelId="{9263B69E-C80F-4412-80DB-CD69943A5A12}" type="presParOf" srcId="{0432CBFB-615E-46A0-B7EF-EFC2A66ED8B7}" destId="{54983FBB-6931-4D05-BDBA-20125620E072}" srcOrd="5" destOrd="0" presId="urn:microsoft.com/office/officeart/2005/8/layout/hList1"/>
    <dgm:cxn modelId="{8E1B3963-494C-4179-A75A-65C98CFA638D}" type="presParOf" srcId="{0432CBFB-615E-46A0-B7EF-EFC2A66ED8B7}" destId="{B28753A4-DD2D-4130-B69C-14063E0968B2}" srcOrd="6" destOrd="0" presId="urn:microsoft.com/office/officeart/2005/8/layout/hList1"/>
    <dgm:cxn modelId="{536BD1E1-058E-4736-ACB8-059656E5CB17}" type="presParOf" srcId="{B28753A4-DD2D-4130-B69C-14063E0968B2}" destId="{39C93B27-CC4D-4500-96FC-CEB7AE21746D}" srcOrd="0" destOrd="0" presId="urn:microsoft.com/office/officeart/2005/8/layout/hList1"/>
    <dgm:cxn modelId="{8FA4FC20-F626-4BC3-813D-4DDE31DF203F}" type="presParOf" srcId="{B28753A4-DD2D-4130-B69C-14063E0968B2}" destId="{761F8FFB-ECA3-4DED-94EE-5EFCAD96242A}" srcOrd="1" destOrd="0" presId="urn:microsoft.com/office/officeart/2005/8/layout/hList1"/>
    <dgm:cxn modelId="{48938479-DF7E-499F-B1BD-43A9A8468DD0}" type="presParOf" srcId="{0432CBFB-615E-46A0-B7EF-EFC2A66ED8B7}" destId="{332B0D13-822B-461A-A493-958AFC090011}" srcOrd="7" destOrd="0" presId="urn:microsoft.com/office/officeart/2005/8/layout/hList1"/>
    <dgm:cxn modelId="{9F3FAC9B-8FFB-4973-BD92-D9106BE71278}" type="presParOf" srcId="{0432CBFB-615E-46A0-B7EF-EFC2A66ED8B7}" destId="{4EAF9DFE-8B6F-4A60-812A-326011BD29CB}" srcOrd="8" destOrd="0" presId="urn:microsoft.com/office/officeart/2005/8/layout/hList1"/>
    <dgm:cxn modelId="{01725A3B-9474-4833-AE79-198A22654497}" type="presParOf" srcId="{4EAF9DFE-8B6F-4A60-812A-326011BD29CB}" destId="{3F939533-4FB9-4B2B-8795-C311EBA8BF9C}" srcOrd="0" destOrd="0" presId="urn:microsoft.com/office/officeart/2005/8/layout/hList1"/>
    <dgm:cxn modelId="{7745B6F7-702D-43EA-8EDC-B50235FEB67F}" type="presParOf" srcId="{4EAF9DFE-8B6F-4A60-812A-326011BD29CB}" destId="{8FA10350-FD00-4F1E-B965-F58133094B0C}" srcOrd="1" destOrd="0" presId="urn:microsoft.com/office/officeart/2005/8/layout/hList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B691DD4A-179E-40E9-A908-90CC5C87154E}" type="doc">
      <dgm:prSet loTypeId="urn:microsoft.com/office/officeart/2005/8/layout/hList1" loCatId="list" qsTypeId="urn:microsoft.com/office/officeart/2005/8/quickstyle/simple4" qsCatId="simple" csTypeId="urn:microsoft.com/office/officeart/2005/8/colors/accent1_1" csCatId="accent1" phldr="1"/>
      <dgm:spPr/>
      <dgm:t>
        <a:bodyPr/>
        <a:lstStyle/>
        <a:p>
          <a:endParaRPr lang="en-US"/>
        </a:p>
      </dgm:t>
    </dgm:pt>
    <dgm:pt modelId="{B612345D-7745-43C5-96D9-1A7684BEE942}">
      <dgm:prSet phldrT="[Text]"/>
      <dgm:spPr/>
      <dgm:t>
        <a:bodyPr/>
        <a:lstStyle/>
        <a:p>
          <a:r>
            <a:rPr lang="en-US" dirty="0" smtClean="0"/>
            <a:t>Oil &amp; Gas</a:t>
          </a:r>
          <a:endParaRPr lang="en-US" dirty="0"/>
        </a:p>
      </dgm:t>
    </dgm:pt>
    <dgm:pt modelId="{A4B4AD82-649D-4D97-AFEB-56FEC329F5F7}" type="parTrans" cxnId="{5A2D041A-48C9-4D63-BE78-3C3EFE166ED0}">
      <dgm:prSet/>
      <dgm:spPr/>
      <dgm:t>
        <a:bodyPr/>
        <a:lstStyle/>
        <a:p>
          <a:endParaRPr lang="en-US"/>
        </a:p>
      </dgm:t>
    </dgm:pt>
    <dgm:pt modelId="{51DF280F-2E04-47E4-AB70-6275FBF7FCEF}" type="sibTrans" cxnId="{5A2D041A-48C9-4D63-BE78-3C3EFE166ED0}">
      <dgm:prSet/>
      <dgm:spPr/>
      <dgm:t>
        <a:bodyPr/>
        <a:lstStyle/>
        <a:p>
          <a:endParaRPr lang="en-US"/>
        </a:p>
      </dgm:t>
    </dgm:pt>
    <dgm:pt modelId="{CF82F0EC-2087-40D6-B339-499C3768000A}">
      <dgm:prSet phldrT="[Text]" phldr="1"/>
      <dgm:spPr/>
      <dgm:t>
        <a:bodyPr/>
        <a:lstStyle/>
        <a:p>
          <a:endParaRPr lang="en-US" dirty="0"/>
        </a:p>
      </dgm:t>
    </dgm:pt>
    <dgm:pt modelId="{22715667-D6AA-4503-B5C7-F99F8EC4ACD7}" type="parTrans" cxnId="{6E80DC1A-A27A-4636-9633-21A0AB692FB0}">
      <dgm:prSet/>
      <dgm:spPr/>
      <dgm:t>
        <a:bodyPr/>
        <a:lstStyle/>
        <a:p>
          <a:endParaRPr lang="en-US"/>
        </a:p>
      </dgm:t>
    </dgm:pt>
    <dgm:pt modelId="{6FC38F5D-0571-4255-91B8-7B4D6C4A255E}" type="sibTrans" cxnId="{6E80DC1A-A27A-4636-9633-21A0AB692FB0}">
      <dgm:prSet/>
      <dgm:spPr/>
      <dgm:t>
        <a:bodyPr/>
        <a:lstStyle/>
        <a:p>
          <a:endParaRPr lang="en-US"/>
        </a:p>
      </dgm:t>
    </dgm:pt>
    <dgm:pt modelId="{9D5FCBDD-39CA-48C1-A8A8-2D8EF6329E1C}">
      <dgm:prSet phldrT="[Text]" phldr="1"/>
      <dgm:spPr/>
      <dgm:t>
        <a:bodyPr/>
        <a:lstStyle/>
        <a:p>
          <a:endParaRPr lang="en-US" dirty="0"/>
        </a:p>
      </dgm:t>
    </dgm:pt>
    <dgm:pt modelId="{C779874C-A223-4D4F-8064-1AC8D65468D9}" type="parTrans" cxnId="{1B86DBC7-D0F0-443D-8DA7-228AD0DA6C16}">
      <dgm:prSet/>
      <dgm:spPr/>
      <dgm:t>
        <a:bodyPr/>
        <a:lstStyle/>
        <a:p>
          <a:endParaRPr lang="en-US"/>
        </a:p>
      </dgm:t>
    </dgm:pt>
    <dgm:pt modelId="{680BEA14-C297-48EC-9A1F-9576281DDD3F}" type="sibTrans" cxnId="{1B86DBC7-D0F0-443D-8DA7-228AD0DA6C16}">
      <dgm:prSet/>
      <dgm:spPr/>
      <dgm:t>
        <a:bodyPr/>
        <a:lstStyle/>
        <a:p>
          <a:endParaRPr lang="en-US"/>
        </a:p>
      </dgm:t>
    </dgm:pt>
    <dgm:pt modelId="{B26A8394-7D84-4CEB-8AA2-65AEFAC37E21}">
      <dgm:prSet phldrT="[Text]"/>
      <dgm:spPr/>
      <dgm:t>
        <a:bodyPr/>
        <a:lstStyle/>
        <a:p>
          <a:r>
            <a:rPr lang="en-US" dirty="0" smtClean="0"/>
            <a:t>Pharmaceutical</a:t>
          </a:r>
          <a:endParaRPr lang="en-US" dirty="0"/>
        </a:p>
      </dgm:t>
    </dgm:pt>
    <dgm:pt modelId="{64D24532-F372-41B1-92E4-5A82D4BF17CD}" type="parTrans" cxnId="{F392B5AD-BF17-4249-AED0-5E1A120D50E4}">
      <dgm:prSet/>
      <dgm:spPr/>
      <dgm:t>
        <a:bodyPr/>
        <a:lstStyle/>
        <a:p>
          <a:endParaRPr lang="en-US"/>
        </a:p>
      </dgm:t>
    </dgm:pt>
    <dgm:pt modelId="{6C06404E-FC9D-4E9F-934E-A2B553D5FDA5}" type="sibTrans" cxnId="{F392B5AD-BF17-4249-AED0-5E1A120D50E4}">
      <dgm:prSet/>
      <dgm:spPr/>
      <dgm:t>
        <a:bodyPr/>
        <a:lstStyle/>
        <a:p>
          <a:endParaRPr lang="en-US"/>
        </a:p>
      </dgm:t>
    </dgm:pt>
    <dgm:pt modelId="{A27C09FA-85AD-4B1B-ABAB-0DE99EB520A2}">
      <dgm:prSet phldrT="[Text]" phldr="1"/>
      <dgm:spPr/>
      <dgm:t>
        <a:bodyPr/>
        <a:lstStyle/>
        <a:p>
          <a:endParaRPr lang="en-US" dirty="0"/>
        </a:p>
      </dgm:t>
    </dgm:pt>
    <dgm:pt modelId="{D14BE26D-03BB-437F-A9A0-B95C333EE1B7}" type="parTrans" cxnId="{114B7F00-FB26-4793-81A7-3E718159B9D5}">
      <dgm:prSet/>
      <dgm:spPr/>
      <dgm:t>
        <a:bodyPr/>
        <a:lstStyle/>
        <a:p>
          <a:endParaRPr lang="en-US"/>
        </a:p>
      </dgm:t>
    </dgm:pt>
    <dgm:pt modelId="{64E79AD3-044F-4A6B-8E81-E75FE8FC92E5}" type="sibTrans" cxnId="{114B7F00-FB26-4793-81A7-3E718159B9D5}">
      <dgm:prSet/>
      <dgm:spPr/>
      <dgm:t>
        <a:bodyPr/>
        <a:lstStyle/>
        <a:p>
          <a:endParaRPr lang="en-US"/>
        </a:p>
      </dgm:t>
    </dgm:pt>
    <dgm:pt modelId="{FDC9978B-67D3-49E0-B2E5-840F621FA95B}">
      <dgm:prSet phldrT="[Text]"/>
      <dgm:spPr/>
      <dgm:t>
        <a:bodyPr/>
        <a:lstStyle/>
        <a:p>
          <a:r>
            <a:rPr lang="en-US" dirty="0" smtClean="0"/>
            <a:t>Retail</a:t>
          </a:r>
          <a:endParaRPr lang="en-US" dirty="0"/>
        </a:p>
      </dgm:t>
    </dgm:pt>
    <dgm:pt modelId="{738F1DAE-D1AB-4FEC-B009-4BCF1B16378B}" type="parTrans" cxnId="{8C88EDEE-078E-409B-9D2D-96DDDF3A732A}">
      <dgm:prSet/>
      <dgm:spPr/>
      <dgm:t>
        <a:bodyPr/>
        <a:lstStyle/>
        <a:p>
          <a:endParaRPr lang="en-US"/>
        </a:p>
      </dgm:t>
    </dgm:pt>
    <dgm:pt modelId="{F500C3CF-E193-4ED6-AF5F-4E5B801B77AA}" type="sibTrans" cxnId="{8C88EDEE-078E-409B-9D2D-96DDDF3A732A}">
      <dgm:prSet/>
      <dgm:spPr/>
      <dgm:t>
        <a:bodyPr/>
        <a:lstStyle/>
        <a:p>
          <a:endParaRPr lang="en-US"/>
        </a:p>
      </dgm:t>
    </dgm:pt>
    <dgm:pt modelId="{DFD70236-7810-473B-AA29-AD5CBF61C51B}">
      <dgm:prSet phldrT="[Text]" phldr="1"/>
      <dgm:spPr/>
      <dgm:t>
        <a:bodyPr/>
        <a:lstStyle/>
        <a:p>
          <a:endParaRPr lang="en-US" dirty="0"/>
        </a:p>
      </dgm:t>
    </dgm:pt>
    <dgm:pt modelId="{FE8A64B5-72C3-4F22-9DBA-77E1DC1E5964}" type="parTrans" cxnId="{32F79FD4-EDAF-44CF-BE85-692C7CA60E30}">
      <dgm:prSet/>
      <dgm:spPr/>
      <dgm:t>
        <a:bodyPr/>
        <a:lstStyle/>
        <a:p>
          <a:endParaRPr lang="en-US"/>
        </a:p>
      </dgm:t>
    </dgm:pt>
    <dgm:pt modelId="{25790DE3-D92F-4FFC-A49C-B3CB68EA0531}" type="sibTrans" cxnId="{32F79FD4-EDAF-44CF-BE85-692C7CA60E30}">
      <dgm:prSet/>
      <dgm:spPr/>
      <dgm:t>
        <a:bodyPr/>
        <a:lstStyle/>
        <a:p>
          <a:endParaRPr lang="en-US"/>
        </a:p>
      </dgm:t>
    </dgm:pt>
    <dgm:pt modelId="{4A23A7F3-9599-4688-9240-94CB3D033178}">
      <dgm:prSet/>
      <dgm:spPr/>
      <dgm:t>
        <a:bodyPr/>
        <a:lstStyle/>
        <a:p>
          <a:r>
            <a:rPr lang="en-US" dirty="0" smtClean="0"/>
            <a:t>Transportation &amp; Logistics</a:t>
          </a:r>
          <a:endParaRPr lang="en-US" dirty="0"/>
        </a:p>
      </dgm:t>
    </dgm:pt>
    <dgm:pt modelId="{2AE0B4BA-ECF0-4606-9912-7F22D29FEF0A}" type="parTrans" cxnId="{3BEAFC14-8698-4F33-8C7B-CFBA678DF652}">
      <dgm:prSet/>
      <dgm:spPr/>
      <dgm:t>
        <a:bodyPr/>
        <a:lstStyle/>
        <a:p>
          <a:endParaRPr lang="en-US"/>
        </a:p>
      </dgm:t>
    </dgm:pt>
    <dgm:pt modelId="{5FBBDB0B-84D0-46EE-BB29-B2C89BE0CA62}" type="sibTrans" cxnId="{3BEAFC14-8698-4F33-8C7B-CFBA678DF652}">
      <dgm:prSet/>
      <dgm:spPr/>
      <dgm:t>
        <a:bodyPr/>
        <a:lstStyle/>
        <a:p>
          <a:endParaRPr lang="en-US"/>
        </a:p>
      </dgm:t>
    </dgm:pt>
    <dgm:pt modelId="{925357F5-0019-4FF9-97E9-CB3E1F35EC53}">
      <dgm:prSet/>
      <dgm:spPr/>
      <dgm:t>
        <a:bodyPr/>
        <a:lstStyle/>
        <a:p>
          <a:r>
            <a:rPr lang="en-US" dirty="0" smtClean="0"/>
            <a:t>Utilities &amp; Energy</a:t>
          </a:r>
          <a:endParaRPr lang="en-US" dirty="0"/>
        </a:p>
      </dgm:t>
    </dgm:pt>
    <dgm:pt modelId="{C71F1FFC-A68C-4C55-A2AD-320FFB0B3AB4}" type="parTrans" cxnId="{3B7050AC-1C0D-430C-8392-E6CF33139D80}">
      <dgm:prSet/>
      <dgm:spPr/>
      <dgm:t>
        <a:bodyPr/>
        <a:lstStyle/>
        <a:p>
          <a:endParaRPr lang="en-US"/>
        </a:p>
      </dgm:t>
    </dgm:pt>
    <dgm:pt modelId="{9FD0E326-5C57-432C-88D9-BBF696B64FE8}" type="sibTrans" cxnId="{3B7050AC-1C0D-430C-8392-E6CF33139D80}">
      <dgm:prSet/>
      <dgm:spPr/>
      <dgm:t>
        <a:bodyPr/>
        <a:lstStyle/>
        <a:p>
          <a:endParaRPr lang="en-US"/>
        </a:p>
      </dgm:t>
    </dgm:pt>
    <dgm:pt modelId="{1DEFD706-A601-487F-9404-14198EC6F5EC}">
      <dgm:prSet phldrT="[Text]"/>
      <dgm:spPr/>
      <dgm:t>
        <a:bodyPr/>
        <a:lstStyle/>
        <a:p>
          <a:endParaRPr lang="en-US" dirty="0"/>
        </a:p>
      </dgm:t>
    </dgm:pt>
    <dgm:pt modelId="{20ED0131-68E1-40CF-AD5E-B3BBDCCCA95C}" type="parTrans" cxnId="{3FEEFBBF-A9E0-4077-9862-967C8830120A}">
      <dgm:prSet/>
      <dgm:spPr/>
      <dgm:t>
        <a:bodyPr/>
        <a:lstStyle/>
        <a:p>
          <a:endParaRPr lang="en-US"/>
        </a:p>
      </dgm:t>
    </dgm:pt>
    <dgm:pt modelId="{BB4262DC-7A5C-4B54-B5C1-487F55E1EE88}" type="sibTrans" cxnId="{3FEEFBBF-A9E0-4077-9862-967C8830120A}">
      <dgm:prSet/>
      <dgm:spPr/>
      <dgm:t>
        <a:bodyPr/>
        <a:lstStyle/>
        <a:p>
          <a:endParaRPr lang="en-US"/>
        </a:p>
      </dgm:t>
    </dgm:pt>
    <dgm:pt modelId="{A83504C5-F479-4066-B26C-8C618E458347}">
      <dgm:prSet phldrT="[Text]"/>
      <dgm:spPr/>
      <dgm:t>
        <a:bodyPr/>
        <a:lstStyle/>
        <a:p>
          <a:endParaRPr lang="en-US" dirty="0"/>
        </a:p>
      </dgm:t>
    </dgm:pt>
    <dgm:pt modelId="{F739BB90-9545-4244-8500-D826A2D85A5B}" type="parTrans" cxnId="{5E769344-1543-45D3-8229-5EA76A7E8DB0}">
      <dgm:prSet/>
      <dgm:spPr/>
      <dgm:t>
        <a:bodyPr/>
        <a:lstStyle/>
        <a:p>
          <a:endParaRPr lang="en-US"/>
        </a:p>
      </dgm:t>
    </dgm:pt>
    <dgm:pt modelId="{5CCBFA2B-CB15-431E-96E5-4D1E8B39F7DB}" type="sibTrans" cxnId="{5E769344-1543-45D3-8229-5EA76A7E8DB0}">
      <dgm:prSet/>
      <dgm:spPr/>
      <dgm:t>
        <a:bodyPr/>
        <a:lstStyle/>
        <a:p>
          <a:endParaRPr lang="en-US"/>
        </a:p>
      </dgm:t>
    </dgm:pt>
    <dgm:pt modelId="{66AE8F8D-02A8-46B3-93D4-BD86E7D9255B}">
      <dgm:prSet phldrT="[Text]"/>
      <dgm:spPr/>
      <dgm:t>
        <a:bodyPr/>
        <a:lstStyle/>
        <a:p>
          <a:endParaRPr lang="en-US" dirty="0"/>
        </a:p>
      </dgm:t>
    </dgm:pt>
    <dgm:pt modelId="{9430A699-FD22-4D3B-A8E7-52E126F67613}" type="sibTrans" cxnId="{C9BFC1B7-C925-4D6C-B7AE-4D5CFA7C26FA}">
      <dgm:prSet/>
      <dgm:spPr/>
      <dgm:t>
        <a:bodyPr/>
        <a:lstStyle/>
        <a:p>
          <a:endParaRPr lang="en-US"/>
        </a:p>
      </dgm:t>
    </dgm:pt>
    <dgm:pt modelId="{E00185CB-F08A-4B85-95C7-3C8717BF86F2}" type="parTrans" cxnId="{C9BFC1B7-C925-4D6C-B7AE-4D5CFA7C26FA}">
      <dgm:prSet/>
      <dgm:spPr/>
      <dgm:t>
        <a:bodyPr/>
        <a:lstStyle/>
        <a:p>
          <a:endParaRPr lang="en-US"/>
        </a:p>
      </dgm:t>
    </dgm:pt>
    <dgm:pt modelId="{B277892E-5D11-4BFE-86C1-3B3C65A482DB}">
      <dgm:prSet phldrT="[Text]"/>
      <dgm:spPr/>
      <dgm:t>
        <a:bodyPr/>
        <a:lstStyle/>
        <a:p>
          <a:endParaRPr lang="en-US" dirty="0"/>
        </a:p>
      </dgm:t>
    </dgm:pt>
    <dgm:pt modelId="{6F8FD85C-7691-47A8-B539-924F551E4DC6}" type="sibTrans" cxnId="{19D46F59-2BD1-4C74-939E-CCEDACDF0402}">
      <dgm:prSet/>
      <dgm:spPr/>
      <dgm:t>
        <a:bodyPr/>
        <a:lstStyle/>
        <a:p>
          <a:endParaRPr lang="en-US"/>
        </a:p>
      </dgm:t>
    </dgm:pt>
    <dgm:pt modelId="{F32FEECA-D6B3-4166-B4D2-96A65B6A1C6F}" type="parTrans" cxnId="{19D46F59-2BD1-4C74-939E-CCEDACDF0402}">
      <dgm:prSet/>
      <dgm:spPr/>
      <dgm:t>
        <a:bodyPr/>
        <a:lstStyle/>
        <a:p>
          <a:endParaRPr lang="en-US"/>
        </a:p>
      </dgm:t>
    </dgm:pt>
    <dgm:pt modelId="{0432CBFB-615E-46A0-B7EF-EFC2A66ED8B7}" type="pres">
      <dgm:prSet presAssocID="{B691DD4A-179E-40E9-A908-90CC5C87154E}" presName="Name0" presStyleCnt="0">
        <dgm:presLayoutVars>
          <dgm:dir/>
          <dgm:animLvl val="lvl"/>
          <dgm:resizeHandles val="exact"/>
        </dgm:presLayoutVars>
      </dgm:prSet>
      <dgm:spPr/>
      <dgm:t>
        <a:bodyPr/>
        <a:lstStyle/>
        <a:p>
          <a:endParaRPr lang="en-US"/>
        </a:p>
      </dgm:t>
    </dgm:pt>
    <dgm:pt modelId="{4A4BDFCE-55BD-4C78-8B11-936B82634DA2}" type="pres">
      <dgm:prSet presAssocID="{B612345D-7745-43C5-96D9-1A7684BEE942}" presName="composite" presStyleCnt="0"/>
      <dgm:spPr/>
    </dgm:pt>
    <dgm:pt modelId="{CA607650-5403-4E1C-967E-6840C8006895}" type="pres">
      <dgm:prSet presAssocID="{B612345D-7745-43C5-96D9-1A7684BEE942}" presName="parTx" presStyleLbl="alignNode1" presStyleIdx="0" presStyleCnt="5">
        <dgm:presLayoutVars>
          <dgm:chMax val="0"/>
          <dgm:chPref val="0"/>
          <dgm:bulletEnabled val="1"/>
        </dgm:presLayoutVars>
      </dgm:prSet>
      <dgm:spPr/>
      <dgm:t>
        <a:bodyPr/>
        <a:lstStyle/>
        <a:p>
          <a:endParaRPr lang="en-US"/>
        </a:p>
      </dgm:t>
    </dgm:pt>
    <dgm:pt modelId="{473FF3B6-4160-4522-AF27-524C4840DE13}" type="pres">
      <dgm:prSet presAssocID="{B612345D-7745-43C5-96D9-1A7684BEE942}" presName="desTx" presStyleLbl="alignAccFollowNode1" presStyleIdx="0" presStyleCnt="5">
        <dgm:presLayoutVars>
          <dgm:bulletEnabled val="1"/>
        </dgm:presLayoutVars>
      </dgm:prSet>
      <dgm:spPr/>
      <dgm:t>
        <a:bodyPr/>
        <a:lstStyle/>
        <a:p>
          <a:endParaRPr lang="en-US"/>
        </a:p>
      </dgm:t>
    </dgm:pt>
    <dgm:pt modelId="{DB30F5B7-3BA4-4666-B630-346EE1F4D239}" type="pres">
      <dgm:prSet presAssocID="{51DF280F-2E04-47E4-AB70-6275FBF7FCEF}" presName="space" presStyleCnt="0"/>
      <dgm:spPr/>
    </dgm:pt>
    <dgm:pt modelId="{453387D7-50FE-46FA-B8BE-9DEFF20AB02B}" type="pres">
      <dgm:prSet presAssocID="{B26A8394-7D84-4CEB-8AA2-65AEFAC37E21}" presName="composite" presStyleCnt="0"/>
      <dgm:spPr/>
    </dgm:pt>
    <dgm:pt modelId="{CC9D9F02-FF04-4DA6-A921-B7719859B4B6}" type="pres">
      <dgm:prSet presAssocID="{B26A8394-7D84-4CEB-8AA2-65AEFAC37E21}" presName="parTx" presStyleLbl="alignNode1" presStyleIdx="1" presStyleCnt="5">
        <dgm:presLayoutVars>
          <dgm:chMax val="0"/>
          <dgm:chPref val="0"/>
          <dgm:bulletEnabled val="1"/>
        </dgm:presLayoutVars>
      </dgm:prSet>
      <dgm:spPr/>
      <dgm:t>
        <a:bodyPr/>
        <a:lstStyle/>
        <a:p>
          <a:endParaRPr lang="en-US"/>
        </a:p>
      </dgm:t>
    </dgm:pt>
    <dgm:pt modelId="{54A99BF3-E04E-4B64-B691-96A3CE019FF5}" type="pres">
      <dgm:prSet presAssocID="{B26A8394-7D84-4CEB-8AA2-65AEFAC37E21}" presName="desTx" presStyleLbl="alignAccFollowNode1" presStyleIdx="1" presStyleCnt="5">
        <dgm:presLayoutVars>
          <dgm:bulletEnabled val="1"/>
        </dgm:presLayoutVars>
      </dgm:prSet>
      <dgm:spPr/>
      <dgm:t>
        <a:bodyPr/>
        <a:lstStyle/>
        <a:p>
          <a:endParaRPr lang="en-US"/>
        </a:p>
      </dgm:t>
    </dgm:pt>
    <dgm:pt modelId="{ACD5B6CE-D807-4DED-BC92-F00F4F8CA381}" type="pres">
      <dgm:prSet presAssocID="{6C06404E-FC9D-4E9F-934E-A2B553D5FDA5}" presName="space" presStyleCnt="0"/>
      <dgm:spPr/>
    </dgm:pt>
    <dgm:pt modelId="{2CAE1177-62E8-4A12-AA78-91528314BD2B}" type="pres">
      <dgm:prSet presAssocID="{FDC9978B-67D3-49E0-B2E5-840F621FA95B}" presName="composite" presStyleCnt="0"/>
      <dgm:spPr/>
    </dgm:pt>
    <dgm:pt modelId="{7F6A08CF-7F43-4A3C-854F-67099293548B}" type="pres">
      <dgm:prSet presAssocID="{FDC9978B-67D3-49E0-B2E5-840F621FA95B}" presName="parTx" presStyleLbl="alignNode1" presStyleIdx="2" presStyleCnt="5">
        <dgm:presLayoutVars>
          <dgm:chMax val="0"/>
          <dgm:chPref val="0"/>
          <dgm:bulletEnabled val="1"/>
        </dgm:presLayoutVars>
      </dgm:prSet>
      <dgm:spPr/>
      <dgm:t>
        <a:bodyPr/>
        <a:lstStyle/>
        <a:p>
          <a:endParaRPr lang="en-US"/>
        </a:p>
      </dgm:t>
    </dgm:pt>
    <dgm:pt modelId="{59DB6707-AEB4-4728-AFF0-9291535DD36A}" type="pres">
      <dgm:prSet presAssocID="{FDC9978B-67D3-49E0-B2E5-840F621FA95B}" presName="desTx" presStyleLbl="alignAccFollowNode1" presStyleIdx="2" presStyleCnt="5">
        <dgm:presLayoutVars>
          <dgm:bulletEnabled val="1"/>
        </dgm:presLayoutVars>
      </dgm:prSet>
      <dgm:spPr/>
      <dgm:t>
        <a:bodyPr/>
        <a:lstStyle/>
        <a:p>
          <a:endParaRPr lang="en-US"/>
        </a:p>
      </dgm:t>
    </dgm:pt>
    <dgm:pt modelId="{54983FBB-6931-4D05-BDBA-20125620E072}" type="pres">
      <dgm:prSet presAssocID="{F500C3CF-E193-4ED6-AF5F-4E5B801B77AA}" presName="space" presStyleCnt="0"/>
      <dgm:spPr/>
    </dgm:pt>
    <dgm:pt modelId="{B28753A4-DD2D-4130-B69C-14063E0968B2}" type="pres">
      <dgm:prSet presAssocID="{4A23A7F3-9599-4688-9240-94CB3D033178}" presName="composite" presStyleCnt="0"/>
      <dgm:spPr/>
    </dgm:pt>
    <dgm:pt modelId="{39C93B27-CC4D-4500-96FC-CEB7AE21746D}" type="pres">
      <dgm:prSet presAssocID="{4A23A7F3-9599-4688-9240-94CB3D033178}" presName="parTx" presStyleLbl="alignNode1" presStyleIdx="3" presStyleCnt="5">
        <dgm:presLayoutVars>
          <dgm:chMax val="0"/>
          <dgm:chPref val="0"/>
          <dgm:bulletEnabled val="1"/>
        </dgm:presLayoutVars>
      </dgm:prSet>
      <dgm:spPr/>
      <dgm:t>
        <a:bodyPr/>
        <a:lstStyle/>
        <a:p>
          <a:endParaRPr lang="en-US"/>
        </a:p>
      </dgm:t>
    </dgm:pt>
    <dgm:pt modelId="{761F8FFB-ECA3-4DED-94EE-5EFCAD96242A}" type="pres">
      <dgm:prSet presAssocID="{4A23A7F3-9599-4688-9240-94CB3D033178}" presName="desTx" presStyleLbl="alignAccFollowNode1" presStyleIdx="3" presStyleCnt="5">
        <dgm:presLayoutVars>
          <dgm:bulletEnabled val="1"/>
        </dgm:presLayoutVars>
      </dgm:prSet>
      <dgm:spPr/>
    </dgm:pt>
    <dgm:pt modelId="{332B0D13-822B-461A-A493-958AFC090011}" type="pres">
      <dgm:prSet presAssocID="{5FBBDB0B-84D0-46EE-BB29-B2C89BE0CA62}" presName="space" presStyleCnt="0"/>
      <dgm:spPr/>
    </dgm:pt>
    <dgm:pt modelId="{4EAF9DFE-8B6F-4A60-812A-326011BD29CB}" type="pres">
      <dgm:prSet presAssocID="{925357F5-0019-4FF9-97E9-CB3E1F35EC53}" presName="composite" presStyleCnt="0"/>
      <dgm:spPr/>
    </dgm:pt>
    <dgm:pt modelId="{3F939533-4FB9-4B2B-8795-C311EBA8BF9C}" type="pres">
      <dgm:prSet presAssocID="{925357F5-0019-4FF9-97E9-CB3E1F35EC53}" presName="parTx" presStyleLbl="alignNode1" presStyleIdx="4" presStyleCnt="5">
        <dgm:presLayoutVars>
          <dgm:chMax val="0"/>
          <dgm:chPref val="0"/>
          <dgm:bulletEnabled val="1"/>
        </dgm:presLayoutVars>
      </dgm:prSet>
      <dgm:spPr/>
      <dgm:t>
        <a:bodyPr/>
        <a:lstStyle/>
        <a:p>
          <a:endParaRPr lang="en-US"/>
        </a:p>
      </dgm:t>
    </dgm:pt>
    <dgm:pt modelId="{8FA10350-FD00-4F1E-B965-F58133094B0C}" type="pres">
      <dgm:prSet presAssocID="{925357F5-0019-4FF9-97E9-CB3E1F35EC53}" presName="desTx" presStyleLbl="alignAccFollowNode1" presStyleIdx="4" presStyleCnt="5">
        <dgm:presLayoutVars>
          <dgm:bulletEnabled val="1"/>
        </dgm:presLayoutVars>
      </dgm:prSet>
      <dgm:spPr/>
    </dgm:pt>
  </dgm:ptLst>
  <dgm:cxnLst>
    <dgm:cxn modelId="{EB84530D-2F78-480F-A8A8-ED7458921E89}" type="presOf" srcId="{CF82F0EC-2087-40D6-B339-499C3768000A}" destId="{473FF3B6-4160-4522-AF27-524C4840DE13}" srcOrd="0" destOrd="0" presId="urn:microsoft.com/office/officeart/2005/8/layout/hList1"/>
    <dgm:cxn modelId="{8C88EDEE-078E-409B-9D2D-96DDDF3A732A}" srcId="{B691DD4A-179E-40E9-A908-90CC5C87154E}" destId="{FDC9978B-67D3-49E0-B2E5-840F621FA95B}" srcOrd="2" destOrd="0" parTransId="{738F1DAE-D1AB-4FEC-B009-4BCF1B16378B}" sibTransId="{F500C3CF-E193-4ED6-AF5F-4E5B801B77AA}"/>
    <dgm:cxn modelId="{61231953-91A2-4460-9CF2-427D9D6D2376}" type="presOf" srcId="{A27C09FA-85AD-4B1B-ABAB-0DE99EB520A2}" destId="{54A99BF3-E04E-4B64-B691-96A3CE019FF5}" srcOrd="0" destOrd="0" presId="urn:microsoft.com/office/officeart/2005/8/layout/hList1"/>
    <dgm:cxn modelId="{1B86DBC7-D0F0-443D-8DA7-228AD0DA6C16}" srcId="{B612345D-7745-43C5-96D9-1A7684BEE942}" destId="{9D5FCBDD-39CA-48C1-A8A8-2D8EF6329E1C}" srcOrd="1" destOrd="0" parTransId="{C779874C-A223-4D4F-8064-1AC8D65468D9}" sibTransId="{680BEA14-C297-48EC-9A1F-9576281DDD3F}"/>
    <dgm:cxn modelId="{5A2D041A-48C9-4D63-BE78-3C3EFE166ED0}" srcId="{B691DD4A-179E-40E9-A908-90CC5C87154E}" destId="{B612345D-7745-43C5-96D9-1A7684BEE942}" srcOrd="0" destOrd="0" parTransId="{A4B4AD82-649D-4D97-AFEB-56FEC329F5F7}" sibTransId="{51DF280F-2E04-47E4-AB70-6275FBF7FCEF}"/>
    <dgm:cxn modelId="{3FEEFBBF-A9E0-4077-9862-967C8830120A}" srcId="{B612345D-7745-43C5-96D9-1A7684BEE942}" destId="{1DEFD706-A601-487F-9404-14198EC6F5EC}" srcOrd="4" destOrd="0" parTransId="{20ED0131-68E1-40CF-AD5E-B3BBDCCCA95C}" sibTransId="{BB4262DC-7A5C-4B54-B5C1-487F55E1EE88}"/>
    <dgm:cxn modelId="{FFD49392-700E-4CE8-A144-F7320E54881D}" type="presOf" srcId="{DFD70236-7810-473B-AA29-AD5CBF61C51B}" destId="{59DB6707-AEB4-4728-AFF0-9291535DD36A}" srcOrd="0" destOrd="0" presId="urn:microsoft.com/office/officeart/2005/8/layout/hList1"/>
    <dgm:cxn modelId="{537A8423-5673-415B-9BDA-3E314C769636}" type="presOf" srcId="{1DEFD706-A601-487F-9404-14198EC6F5EC}" destId="{473FF3B6-4160-4522-AF27-524C4840DE13}" srcOrd="0" destOrd="4" presId="urn:microsoft.com/office/officeart/2005/8/layout/hList1"/>
    <dgm:cxn modelId="{169293E7-4605-4999-916B-C92B11F021A7}" type="presOf" srcId="{B26A8394-7D84-4CEB-8AA2-65AEFAC37E21}" destId="{CC9D9F02-FF04-4DA6-A921-B7719859B4B6}" srcOrd="0" destOrd="0" presId="urn:microsoft.com/office/officeart/2005/8/layout/hList1"/>
    <dgm:cxn modelId="{CEE7F77F-4405-46F5-BAFC-5E2119817EA3}" type="presOf" srcId="{66AE8F8D-02A8-46B3-93D4-BD86E7D9255B}" destId="{473FF3B6-4160-4522-AF27-524C4840DE13}" srcOrd="0" destOrd="5" presId="urn:microsoft.com/office/officeart/2005/8/layout/hList1"/>
    <dgm:cxn modelId="{BB78F9CB-762F-44F1-95B1-9B6CA3C85D36}" type="presOf" srcId="{4A23A7F3-9599-4688-9240-94CB3D033178}" destId="{39C93B27-CC4D-4500-96FC-CEB7AE21746D}" srcOrd="0" destOrd="0" presId="urn:microsoft.com/office/officeart/2005/8/layout/hList1"/>
    <dgm:cxn modelId="{A2D12BEA-54FB-47F1-9BE9-FCA7E8687DB0}" type="presOf" srcId="{9D5FCBDD-39CA-48C1-A8A8-2D8EF6329E1C}" destId="{473FF3B6-4160-4522-AF27-524C4840DE13}" srcOrd="0" destOrd="1" presId="urn:microsoft.com/office/officeart/2005/8/layout/hList1"/>
    <dgm:cxn modelId="{32F79FD4-EDAF-44CF-BE85-692C7CA60E30}" srcId="{FDC9978B-67D3-49E0-B2E5-840F621FA95B}" destId="{DFD70236-7810-473B-AA29-AD5CBF61C51B}" srcOrd="0" destOrd="0" parTransId="{FE8A64B5-72C3-4F22-9DBA-77E1DC1E5964}" sibTransId="{25790DE3-D92F-4FFC-A49C-B3CB68EA0531}"/>
    <dgm:cxn modelId="{EB298AEF-8B9B-4997-8147-A18995910AA6}" type="presOf" srcId="{A83504C5-F479-4066-B26C-8C618E458347}" destId="{473FF3B6-4160-4522-AF27-524C4840DE13}" srcOrd="0" destOrd="3" presId="urn:microsoft.com/office/officeart/2005/8/layout/hList1"/>
    <dgm:cxn modelId="{C9BFC1B7-C925-4D6C-B7AE-4D5CFA7C26FA}" srcId="{B612345D-7745-43C5-96D9-1A7684BEE942}" destId="{66AE8F8D-02A8-46B3-93D4-BD86E7D9255B}" srcOrd="5" destOrd="0" parTransId="{E00185CB-F08A-4B85-95C7-3C8717BF86F2}" sibTransId="{9430A699-FD22-4D3B-A8E7-52E126F67613}"/>
    <dgm:cxn modelId="{F392B5AD-BF17-4249-AED0-5E1A120D50E4}" srcId="{B691DD4A-179E-40E9-A908-90CC5C87154E}" destId="{B26A8394-7D84-4CEB-8AA2-65AEFAC37E21}" srcOrd="1" destOrd="0" parTransId="{64D24532-F372-41B1-92E4-5A82D4BF17CD}" sibTransId="{6C06404E-FC9D-4E9F-934E-A2B553D5FDA5}"/>
    <dgm:cxn modelId="{8F4442DB-40AC-4448-A059-C52912838CF8}" type="presOf" srcId="{FDC9978B-67D3-49E0-B2E5-840F621FA95B}" destId="{7F6A08CF-7F43-4A3C-854F-67099293548B}" srcOrd="0" destOrd="0" presId="urn:microsoft.com/office/officeart/2005/8/layout/hList1"/>
    <dgm:cxn modelId="{8AA4762D-6DDB-43FC-A617-5D7D4CD577A7}" type="presOf" srcId="{B612345D-7745-43C5-96D9-1A7684BEE942}" destId="{CA607650-5403-4E1C-967E-6840C8006895}" srcOrd="0" destOrd="0" presId="urn:microsoft.com/office/officeart/2005/8/layout/hList1"/>
    <dgm:cxn modelId="{5E769344-1543-45D3-8229-5EA76A7E8DB0}" srcId="{B612345D-7745-43C5-96D9-1A7684BEE942}" destId="{A83504C5-F479-4066-B26C-8C618E458347}" srcOrd="3" destOrd="0" parTransId="{F739BB90-9545-4244-8500-D826A2D85A5B}" sibTransId="{5CCBFA2B-CB15-431E-96E5-4D1E8B39F7DB}"/>
    <dgm:cxn modelId="{3B7050AC-1C0D-430C-8392-E6CF33139D80}" srcId="{B691DD4A-179E-40E9-A908-90CC5C87154E}" destId="{925357F5-0019-4FF9-97E9-CB3E1F35EC53}" srcOrd="4" destOrd="0" parTransId="{C71F1FFC-A68C-4C55-A2AD-320FFB0B3AB4}" sibTransId="{9FD0E326-5C57-432C-88D9-BBF696B64FE8}"/>
    <dgm:cxn modelId="{19D46F59-2BD1-4C74-939E-CCEDACDF0402}" srcId="{B612345D-7745-43C5-96D9-1A7684BEE942}" destId="{B277892E-5D11-4BFE-86C1-3B3C65A482DB}" srcOrd="2" destOrd="0" parTransId="{F32FEECA-D6B3-4166-B4D2-96A65B6A1C6F}" sibTransId="{6F8FD85C-7691-47A8-B539-924F551E4DC6}"/>
    <dgm:cxn modelId="{D0EF5F5E-7839-435A-B5B6-A87A1B9C49CE}" type="presOf" srcId="{B277892E-5D11-4BFE-86C1-3B3C65A482DB}" destId="{473FF3B6-4160-4522-AF27-524C4840DE13}" srcOrd="0" destOrd="2" presId="urn:microsoft.com/office/officeart/2005/8/layout/hList1"/>
    <dgm:cxn modelId="{6E80DC1A-A27A-4636-9633-21A0AB692FB0}" srcId="{B612345D-7745-43C5-96D9-1A7684BEE942}" destId="{CF82F0EC-2087-40D6-B339-499C3768000A}" srcOrd="0" destOrd="0" parTransId="{22715667-D6AA-4503-B5C7-F99F8EC4ACD7}" sibTransId="{6FC38F5D-0571-4255-91B8-7B4D6C4A255E}"/>
    <dgm:cxn modelId="{72623145-8E86-4023-98CD-F63706D6E877}" type="presOf" srcId="{925357F5-0019-4FF9-97E9-CB3E1F35EC53}" destId="{3F939533-4FB9-4B2B-8795-C311EBA8BF9C}" srcOrd="0" destOrd="0" presId="urn:microsoft.com/office/officeart/2005/8/layout/hList1"/>
    <dgm:cxn modelId="{2742F4FB-56C2-4A8E-9064-B37325EB1090}" type="presOf" srcId="{B691DD4A-179E-40E9-A908-90CC5C87154E}" destId="{0432CBFB-615E-46A0-B7EF-EFC2A66ED8B7}" srcOrd="0" destOrd="0" presId="urn:microsoft.com/office/officeart/2005/8/layout/hList1"/>
    <dgm:cxn modelId="{114B7F00-FB26-4793-81A7-3E718159B9D5}" srcId="{B26A8394-7D84-4CEB-8AA2-65AEFAC37E21}" destId="{A27C09FA-85AD-4B1B-ABAB-0DE99EB520A2}" srcOrd="0" destOrd="0" parTransId="{D14BE26D-03BB-437F-A9A0-B95C333EE1B7}" sibTransId="{64E79AD3-044F-4A6B-8E81-E75FE8FC92E5}"/>
    <dgm:cxn modelId="{3BEAFC14-8698-4F33-8C7B-CFBA678DF652}" srcId="{B691DD4A-179E-40E9-A908-90CC5C87154E}" destId="{4A23A7F3-9599-4688-9240-94CB3D033178}" srcOrd="3" destOrd="0" parTransId="{2AE0B4BA-ECF0-4606-9912-7F22D29FEF0A}" sibTransId="{5FBBDB0B-84D0-46EE-BB29-B2C89BE0CA62}"/>
    <dgm:cxn modelId="{C636C8D0-5AE0-46AA-9657-10B51A9D79E4}" type="presParOf" srcId="{0432CBFB-615E-46A0-B7EF-EFC2A66ED8B7}" destId="{4A4BDFCE-55BD-4C78-8B11-936B82634DA2}" srcOrd="0" destOrd="0" presId="urn:microsoft.com/office/officeart/2005/8/layout/hList1"/>
    <dgm:cxn modelId="{5DDAC4C8-8B41-4882-B11C-E3F0FE4E6495}" type="presParOf" srcId="{4A4BDFCE-55BD-4C78-8B11-936B82634DA2}" destId="{CA607650-5403-4E1C-967E-6840C8006895}" srcOrd="0" destOrd="0" presId="urn:microsoft.com/office/officeart/2005/8/layout/hList1"/>
    <dgm:cxn modelId="{EA4EDFB3-CA75-4151-9901-BCB47342203B}" type="presParOf" srcId="{4A4BDFCE-55BD-4C78-8B11-936B82634DA2}" destId="{473FF3B6-4160-4522-AF27-524C4840DE13}" srcOrd="1" destOrd="0" presId="urn:microsoft.com/office/officeart/2005/8/layout/hList1"/>
    <dgm:cxn modelId="{5ED78A1A-A337-41D1-BFB8-9CFD48B34645}" type="presParOf" srcId="{0432CBFB-615E-46A0-B7EF-EFC2A66ED8B7}" destId="{DB30F5B7-3BA4-4666-B630-346EE1F4D239}" srcOrd="1" destOrd="0" presId="urn:microsoft.com/office/officeart/2005/8/layout/hList1"/>
    <dgm:cxn modelId="{C4E825E9-3B9F-442C-890F-4AE4160CAF19}" type="presParOf" srcId="{0432CBFB-615E-46A0-B7EF-EFC2A66ED8B7}" destId="{453387D7-50FE-46FA-B8BE-9DEFF20AB02B}" srcOrd="2" destOrd="0" presId="urn:microsoft.com/office/officeart/2005/8/layout/hList1"/>
    <dgm:cxn modelId="{B8BCE9C9-BCF2-49B3-841A-2F1471710EE8}" type="presParOf" srcId="{453387D7-50FE-46FA-B8BE-9DEFF20AB02B}" destId="{CC9D9F02-FF04-4DA6-A921-B7719859B4B6}" srcOrd="0" destOrd="0" presId="urn:microsoft.com/office/officeart/2005/8/layout/hList1"/>
    <dgm:cxn modelId="{74C6BAA7-FFF7-4DB3-9EE6-D56C5F29C368}" type="presParOf" srcId="{453387D7-50FE-46FA-B8BE-9DEFF20AB02B}" destId="{54A99BF3-E04E-4B64-B691-96A3CE019FF5}" srcOrd="1" destOrd="0" presId="urn:microsoft.com/office/officeart/2005/8/layout/hList1"/>
    <dgm:cxn modelId="{88C91279-D2D4-4ABF-B40E-F9D52D8A9ECA}" type="presParOf" srcId="{0432CBFB-615E-46A0-B7EF-EFC2A66ED8B7}" destId="{ACD5B6CE-D807-4DED-BC92-F00F4F8CA381}" srcOrd="3" destOrd="0" presId="urn:microsoft.com/office/officeart/2005/8/layout/hList1"/>
    <dgm:cxn modelId="{826F9E1C-0A7A-437F-AA63-609AA71CC21D}" type="presParOf" srcId="{0432CBFB-615E-46A0-B7EF-EFC2A66ED8B7}" destId="{2CAE1177-62E8-4A12-AA78-91528314BD2B}" srcOrd="4" destOrd="0" presId="urn:microsoft.com/office/officeart/2005/8/layout/hList1"/>
    <dgm:cxn modelId="{603CCEAB-8E0C-4B43-9C82-EFC2B259AA66}" type="presParOf" srcId="{2CAE1177-62E8-4A12-AA78-91528314BD2B}" destId="{7F6A08CF-7F43-4A3C-854F-67099293548B}" srcOrd="0" destOrd="0" presId="urn:microsoft.com/office/officeart/2005/8/layout/hList1"/>
    <dgm:cxn modelId="{7B56FC3A-7B37-4835-960E-97314003D5DF}" type="presParOf" srcId="{2CAE1177-62E8-4A12-AA78-91528314BD2B}" destId="{59DB6707-AEB4-4728-AFF0-9291535DD36A}" srcOrd="1" destOrd="0" presId="urn:microsoft.com/office/officeart/2005/8/layout/hList1"/>
    <dgm:cxn modelId="{B94D97D9-CBA2-4163-959A-73F4D9CB6B81}" type="presParOf" srcId="{0432CBFB-615E-46A0-B7EF-EFC2A66ED8B7}" destId="{54983FBB-6931-4D05-BDBA-20125620E072}" srcOrd="5" destOrd="0" presId="urn:microsoft.com/office/officeart/2005/8/layout/hList1"/>
    <dgm:cxn modelId="{80FA9B8D-72E6-447B-A956-E44A9B9983BF}" type="presParOf" srcId="{0432CBFB-615E-46A0-B7EF-EFC2A66ED8B7}" destId="{B28753A4-DD2D-4130-B69C-14063E0968B2}" srcOrd="6" destOrd="0" presId="urn:microsoft.com/office/officeart/2005/8/layout/hList1"/>
    <dgm:cxn modelId="{14FCFD28-96AA-4086-9C1F-770B9294DE3E}" type="presParOf" srcId="{B28753A4-DD2D-4130-B69C-14063E0968B2}" destId="{39C93B27-CC4D-4500-96FC-CEB7AE21746D}" srcOrd="0" destOrd="0" presId="urn:microsoft.com/office/officeart/2005/8/layout/hList1"/>
    <dgm:cxn modelId="{DAF83108-597C-496F-92BE-C2EBC40F6CAD}" type="presParOf" srcId="{B28753A4-DD2D-4130-B69C-14063E0968B2}" destId="{761F8FFB-ECA3-4DED-94EE-5EFCAD96242A}" srcOrd="1" destOrd="0" presId="urn:microsoft.com/office/officeart/2005/8/layout/hList1"/>
    <dgm:cxn modelId="{3E549F17-6918-4D43-8EC1-5B1FC77106C5}" type="presParOf" srcId="{0432CBFB-615E-46A0-B7EF-EFC2A66ED8B7}" destId="{332B0D13-822B-461A-A493-958AFC090011}" srcOrd="7" destOrd="0" presId="urn:microsoft.com/office/officeart/2005/8/layout/hList1"/>
    <dgm:cxn modelId="{30F8CF74-E614-4530-9F14-2C75E6A1CDA5}" type="presParOf" srcId="{0432CBFB-615E-46A0-B7EF-EFC2A66ED8B7}" destId="{4EAF9DFE-8B6F-4A60-812A-326011BD29CB}" srcOrd="8" destOrd="0" presId="urn:microsoft.com/office/officeart/2005/8/layout/hList1"/>
    <dgm:cxn modelId="{B1EFD867-ECC9-422E-B9B5-8252F7ACFA94}" type="presParOf" srcId="{4EAF9DFE-8B6F-4A60-812A-326011BD29CB}" destId="{3F939533-4FB9-4B2B-8795-C311EBA8BF9C}" srcOrd="0" destOrd="0" presId="urn:microsoft.com/office/officeart/2005/8/layout/hList1"/>
    <dgm:cxn modelId="{CB4BF624-2EE2-497B-A3D9-3729A9273F96}" type="presParOf" srcId="{4EAF9DFE-8B6F-4A60-812A-326011BD29CB}" destId="{8FA10350-FD00-4F1E-B965-F58133094B0C}" srcOrd="1" destOrd="0" presId="urn:microsoft.com/office/officeart/2005/8/layout/hList1"/>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AA65D648-D968-4A5F-88FC-0B9D1B7C76E6}" type="doc">
      <dgm:prSet loTypeId="urn:microsoft.com/office/officeart/2005/8/layout/pList2" loCatId="picture" qsTypeId="urn:microsoft.com/office/officeart/2005/8/quickstyle/simple4" qsCatId="simple" csTypeId="urn:microsoft.com/office/officeart/2005/8/colors/colorful4" csCatId="colorful" phldr="1"/>
      <dgm:spPr/>
      <dgm:t>
        <a:bodyPr/>
        <a:lstStyle/>
        <a:p>
          <a:endParaRPr lang="en-US"/>
        </a:p>
      </dgm:t>
    </dgm:pt>
    <dgm:pt modelId="{735CFDA3-EF2B-40BF-9D1B-DE11463DA9AD}">
      <dgm:prSet phldrT="[Text]" custT="1"/>
      <dgm:spPr/>
      <dgm:t>
        <a:bodyPr/>
        <a:lstStyle/>
        <a:p>
          <a:pPr algn="ctr">
            <a:lnSpc>
              <a:spcPct val="150000"/>
            </a:lnSpc>
          </a:pPr>
          <a:r>
            <a:rPr lang="en-US" sz="1200" b="1" dirty="0" smtClean="0">
              <a:latin typeface="Arial" pitchFamily="34" charset="0"/>
              <a:cs typeface="Arial" pitchFamily="34" charset="0"/>
            </a:rPr>
            <a:t>Mobile Application Development Platform</a:t>
          </a:r>
          <a:endParaRPr lang="en-US" sz="1200" b="1" dirty="0"/>
        </a:p>
      </dgm:t>
    </dgm:pt>
    <dgm:pt modelId="{5338F6FA-FC3B-467D-B859-49177AABD92C}" type="parTrans" cxnId="{73355981-F135-48DD-80DA-D9488E721FC4}">
      <dgm:prSet/>
      <dgm:spPr/>
      <dgm:t>
        <a:bodyPr/>
        <a:lstStyle/>
        <a:p>
          <a:endParaRPr lang="en-US"/>
        </a:p>
      </dgm:t>
    </dgm:pt>
    <dgm:pt modelId="{BC80AD5B-1CA6-4CF4-8F6A-8285D806C1F4}" type="sibTrans" cxnId="{73355981-F135-48DD-80DA-D9488E721FC4}">
      <dgm:prSet/>
      <dgm:spPr/>
      <dgm:t>
        <a:bodyPr/>
        <a:lstStyle/>
        <a:p>
          <a:endParaRPr lang="en-US"/>
        </a:p>
      </dgm:t>
    </dgm:pt>
    <dgm:pt modelId="{6BFD2A73-CB55-4FE1-8428-E5B16B7A90BC}">
      <dgm:prSet phldrT="[Text]" custT="1"/>
      <dgm:spPr/>
      <dgm:t>
        <a:bodyPr/>
        <a:lstStyle/>
        <a:p>
          <a:pPr algn="ctr">
            <a:lnSpc>
              <a:spcPct val="150000"/>
            </a:lnSpc>
          </a:pPr>
          <a:r>
            <a:rPr lang="en-US" sz="1200" b="1" dirty="0" smtClean="0">
              <a:latin typeface="Arial" pitchFamily="34" charset="0"/>
              <a:cs typeface="Arial" pitchFamily="34" charset="0"/>
            </a:rPr>
            <a:t>Tightly Integrated with Deltek Costpoint</a:t>
          </a:r>
          <a:endParaRPr lang="en-US" sz="1200" b="1" dirty="0"/>
        </a:p>
      </dgm:t>
    </dgm:pt>
    <dgm:pt modelId="{8C3291A4-D5FF-4383-A579-3BD07442E522}" type="parTrans" cxnId="{0727E26C-7A8E-40C0-84F3-B18E01B04939}">
      <dgm:prSet/>
      <dgm:spPr/>
      <dgm:t>
        <a:bodyPr/>
        <a:lstStyle/>
        <a:p>
          <a:endParaRPr lang="en-US"/>
        </a:p>
      </dgm:t>
    </dgm:pt>
    <dgm:pt modelId="{1A791680-E0FD-4DA9-B6E3-E9EF6DC4A6E4}" type="sibTrans" cxnId="{0727E26C-7A8E-40C0-84F3-B18E01B04939}">
      <dgm:prSet/>
      <dgm:spPr/>
      <dgm:t>
        <a:bodyPr/>
        <a:lstStyle/>
        <a:p>
          <a:endParaRPr lang="en-US"/>
        </a:p>
      </dgm:t>
    </dgm:pt>
    <dgm:pt modelId="{0349D05F-081F-4B10-A0F8-FF20CEBF1E6A}">
      <dgm:prSet phldrT="[Text]" custT="1"/>
      <dgm:spPr/>
      <dgm:t>
        <a:bodyPr/>
        <a:lstStyle/>
        <a:p>
          <a:pPr algn="ctr">
            <a:lnSpc>
              <a:spcPct val="150000"/>
            </a:lnSpc>
          </a:pPr>
          <a:r>
            <a:rPr lang="en-US" sz="1200" b="1" dirty="0" smtClean="0">
              <a:latin typeface="Arial" pitchFamily="34" charset="0"/>
              <a:cs typeface="Arial" pitchFamily="34" charset="0"/>
            </a:rPr>
            <a:t>Out-of-the-Box Pre-Written  Pre-Tested Mobile Apps</a:t>
          </a:r>
          <a:endParaRPr lang="en-US" sz="1200" b="1" dirty="0"/>
        </a:p>
      </dgm:t>
    </dgm:pt>
    <dgm:pt modelId="{18D371AB-7674-4BA9-88B2-ED08F3E995C2}" type="parTrans" cxnId="{09AB5FBA-3325-40C0-B213-23165A7AABD2}">
      <dgm:prSet/>
      <dgm:spPr/>
      <dgm:t>
        <a:bodyPr/>
        <a:lstStyle/>
        <a:p>
          <a:endParaRPr lang="en-US"/>
        </a:p>
      </dgm:t>
    </dgm:pt>
    <dgm:pt modelId="{28667B11-D484-49FD-806A-011A9C232DC5}" type="sibTrans" cxnId="{09AB5FBA-3325-40C0-B213-23165A7AABD2}">
      <dgm:prSet/>
      <dgm:spPr/>
      <dgm:t>
        <a:bodyPr/>
        <a:lstStyle/>
        <a:p>
          <a:endParaRPr lang="en-US"/>
        </a:p>
      </dgm:t>
    </dgm:pt>
    <dgm:pt modelId="{261391BA-96CE-427F-846E-E13937D746D1}">
      <dgm:prSet custT="1"/>
      <dgm:spPr/>
      <dgm:t>
        <a:bodyPr/>
        <a:lstStyle/>
        <a:p>
          <a:pPr>
            <a:lnSpc>
              <a:spcPct val="150000"/>
            </a:lnSpc>
          </a:pPr>
          <a:r>
            <a:rPr lang="en-US" sz="1200" b="1" dirty="0" smtClean="0">
              <a:latin typeface="Arial" pitchFamily="34" charset="0"/>
              <a:cs typeface="Arial" pitchFamily="34" charset="0"/>
            </a:rPr>
            <a:t>Architecture Facilitates Rapid Modification and Configuration</a:t>
          </a:r>
          <a:endParaRPr lang="en-US" sz="1200" b="1" dirty="0"/>
        </a:p>
      </dgm:t>
    </dgm:pt>
    <dgm:pt modelId="{6A64F262-A34A-4167-AC17-E62283F9F6E2}" type="parTrans" cxnId="{EE9E9A2C-9AB5-47B6-90BE-5F5A06ACA4F4}">
      <dgm:prSet/>
      <dgm:spPr/>
      <dgm:t>
        <a:bodyPr/>
        <a:lstStyle/>
        <a:p>
          <a:endParaRPr lang="en-US"/>
        </a:p>
      </dgm:t>
    </dgm:pt>
    <dgm:pt modelId="{BD745895-000A-4E54-B2FE-3759E719ADAF}" type="sibTrans" cxnId="{EE9E9A2C-9AB5-47B6-90BE-5F5A06ACA4F4}">
      <dgm:prSet/>
      <dgm:spPr/>
      <dgm:t>
        <a:bodyPr/>
        <a:lstStyle/>
        <a:p>
          <a:endParaRPr lang="en-US"/>
        </a:p>
      </dgm:t>
    </dgm:pt>
    <dgm:pt modelId="{FEABE97C-AAAD-4E3C-B835-1113EE26FC43}">
      <dgm:prSet custT="1"/>
      <dgm:spPr/>
      <dgm:t>
        <a:bodyPr/>
        <a:lstStyle/>
        <a:p>
          <a:pPr>
            <a:lnSpc>
              <a:spcPct val="150000"/>
            </a:lnSpc>
          </a:pPr>
          <a:r>
            <a:rPr lang="en-US" sz="1200" b="1" dirty="0" smtClean="0">
              <a:latin typeface="Arial" pitchFamily="34" charset="0"/>
              <a:cs typeface="Arial" pitchFamily="34" charset="0"/>
            </a:rPr>
            <a:t>Supports Multiple Data Capture Scenarios for Real-time, Mobile and Batch Workflows </a:t>
          </a:r>
          <a:endParaRPr lang="en-US" sz="1200" b="1" dirty="0"/>
        </a:p>
      </dgm:t>
    </dgm:pt>
    <dgm:pt modelId="{5690103A-CC52-4331-B0DD-6496180C4EF7}" type="parTrans" cxnId="{CCEC0990-E32A-4C3E-9543-01371DC6170E}">
      <dgm:prSet/>
      <dgm:spPr/>
      <dgm:t>
        <a:bodyPr/>
        <a:lstStyle/>
        <a:p>
          <a:endParaRPr lang="en-US"/>
        </a:p>
      </dgm:t>
    </dgm:pt>
    <dgm:pt modelId="{A26C4B78-CBCB-4883-B2AC-1E4306680785}" type="sibTrans" cxnId="{CCEC0990-E32A-4C3E-9543-01371DC6170E}">
      <dgm:prSet/>
      <dgm:spPr/>
      <dgm:t>
        <a:bodyPr/>
        <a:lstStyle/>
        <a:p>
          <a:endParaRPr lang="en-US"/>
        </a:p>
      </dgm:t>
    </dgm:pt>
    <dgm:pt modelId="{0883A54A-04BE-4205-927E-F39A0905E2C4}" type="pres">
      <dgm:prSet presAssocID="{AA65D648-D968-4A5F-88FC-0B9D1B7C76E6}" presName="Name0" presStyleCnt="0">
        <dgm:presLayoutVars>
          <dgm:dir/>
          <dgm:resizeHandles val="exact"/>
        </dgm:presLayoutVars>
      </dgm:prSet>
      <dgm:spPr/>
      <dgm:t>
        <a:bodyPr/>
        <a:lstStyle/>
        <a:p>
          <a:endParaRPr lang="en-US"/>
        </a:p>
      </dgm:t>
    </dgm:pt>
    <dgm:pt modelId="{0EA08D0E-2A40-48D2-9BC2-B62BD29D0E8D}" type="pres">
      <dgm:prSet presAssocID="{AA65D648-D968-4A5F-88FC-0B9D1B7C76E6}" presName="bkgdShp" presStyleLbl="alignAccFollowNode1" presStyleIdx="0" presStyleCnt="1"/>
      <dgm:spPr/>
      <dgm:t>
        <a:bodyPr/>
        <a:lstStyle/>
        <a:p>
          <a:endParaRPr lang="en-US"/>
        </a:p>
      </dgm:t>
    </dgm:pt>
    <dgm:pt modelId="{5DC727C9-EFC8-4758-B76F-95E1EA955270}" type="pres">
      <dgm:prSet presAssocID="{AA65D648-D968-4A5F-88FC-0B9D1B7C76E6}" presName="linComp" presStyleCnt="0"/>
      <dgm:spPr/>
      <dgm:t>
        <a:bodyPr/>
        <a:lstStyle/>
        <a:p>
          <a:endParaRPr lang="en-US"/>
        </a:p>
      </dgm:t>
    </dgm:pt>
    <dgm:pt modelId="{69479E26-DC38-4435-AB14-CA9921931BB5}" type="pres">
      <dgm:prSet presAssocID="{735CFDA3-EF2B-40BF-9D1B-DE11463DA9AD}" presName="compNode" presStyleCnt="0"/>
      <dgm:spPr/>
      <dgm:t>
        <a:bodyPr/>
        <a:lstStyle/>
        <a:p>
          <a:endParaRPr lang="en-US"/>
        </a:p>
      </dgm:t>
    </dgm:pt>
    <dgm:pt modelId="{AE49E432-1C04-41D2-B8CC-7C923F6BE2EF}" type="pres">
      <dgm:prSet presAssocID="{735CFDA3-EF2B-40BF-9D1B-DE11463DA9AD}" presName="node" presStyleLbl="node1" presStyleIdx="0" presStyleCnt="5">
        <dgm:presLayoutVars>
          <dgm:bulletEnabled val="1"/>
        </dgm:presLayoutVars>
      </dgm:prSet>
      <dgm:spPr/>
      <dgm:t>
        <a:bodyPr/>
        <a:lstStyle/>
        <a:p>
          <a:endParaRPr lang="en-US"/>
        </a:p>
      </dgm:t>
    </dgm:pt>
    <dgm:pt modelId="{EEC24541-338D-4B37-8236-DFAF97F61DE8}" type="pres">
      <dgm:prSet presAssocID="{735CFDA3-EF2B-40BF-9D1B-DE11463DA9AD}" presName="invisiNode" presStyleLbl="node1" presStyleIdx="0" presStyleCnt="5"/>
      <dgm:spPr/>
      <dgm:t>
        <a:bodyPr/>
        <a:lstStyle/>
        <a:p>
          <a:endParaRPr lang="en-US"/>
        </a:p>
      </dgm:t>
    </dgm:pt>
    <dgm:pt modelId="{4EA59409-78C2-45EC-B911-5E9D9E90895E}" type="pres">
      <dgm:prSet presAssocID="{735CFDA3-EF2B-40BF-9D1B-DE11463DA9AD}" presName="imagNode" presStyleLbl="fgImgPlace1" presStyleIdx="0" presStyleCnt="5"/>
      <dgm:spPr>
        <a:blipFill>
          <a:blip xmlns:r="http://schemas.openxmlformats.org/officeDocument/2006/relationships" r:embed="rId1">
            <a:extLst>
              <a:ext uri="{28A0092B-C50C-407E-A947-70E740481C1C}">
                <a14:useLocalDpi xmlns:a14="http://schemas.microsoft.com/office/drawing/2010/main" val="0"/>
              </a:ext>
            </a:extLst>
          </a:blip>
          <a:srcRect/>
          <a:stretch>
            <a:fillRect l="-8000" r="-8000"/>
          </a:stretch>
        </a:blipFill>
      </dgm:spPr>
      <dgm:t>
        <a:bodyPr/>
        <a:lstStyle/>
        <a:p>
          <a:endParaRPr lang="en-US"/>
        </a:p>
      </dgm:t>
    </dgm:pt>
    <dgm:pt modelId="{C0243483-0FC0-42FA-8353-0125FDACB544}" type="pres">
      <dgm:prSet presAssocID="{BC80AD5B-1CA6-4CF4-8F6A-8285D806C1F4}" presName="sibTrans" presStyleLbl="sibTrans2D1" presStyleIdx="0" presStyleCnt="0"/>
      <dgm:spPr/>
      <dgm:t>
        <a:bodyPr/>
        <a:lstStyle/>
        <a:p>
          <a:endParaRPr lang="en-US"/>
        </a:p>
      </dgm:t>
    </dgm:pt>
    <dgm:pt modelId="{06B8F1C5-8CD4-4A27-BDC0-583A78430256}" type="pres">
      <dgm:prSet presAssocID="{6BFD2A73-CB55-4FE1-8428-E5B16B7A90BC}" presName="compNode" presStyleCnt="0"/>
      <dgm:spPr/>
      <dgm:t>
        <a:bodyPr/>
        <a:lstStyle/>
        <a:p>
          <a:endParaRPr lang="en-US"/>
        </a:p>
      </dgm:t>
    </dgm:pt>
    <dgm:pt modelId="{15AF7D6A-27A3-41C8-9789-403035335EF5}" type="pres">
      <dgm:prSet presAssocID="{6BFD2A73-CB55-4FE1-8428-E5B16B7A90BC}" presName="node" presStyleLbl="node1" presStyleIdx="1" presStyleCnt="5">
        <dgm:presLayoutVars>
          <dgm:bulletEnabled val="1"/>
        </dgm:presLayoutVars>
      </dgm:prSet>
      <dgm:spPr/>
      <dgm:t>
        <a:bodyPr/>
        <a:lstStyle/>
        <a:p>
          <a:endParaRPr lang="en-US"/>
        </a:p>
      </dgm:t>
    </dgm:pt>
    <dgm:pt modelId="{0301D523-198E-4003-988D-41FD39985565}" type="pres">
      <dgm:prSet presAssocID="{6BFD2A73-CB55-4FE1-8428-E5B16B7A90BC}" presName="invisiNode" presStyleLbl="node1" presStyleIdx="1" presStyleCnt="5"/>
      <dgm:spPr/>
      <dgm:t>
        <a:bodyPr/>
        <a:lstStyle/>
        <a:p>
          <a:endParaRPr lang="en-US"/>
        </a:p>
      </dgm:t>
    </dgm:pt>
    <dgm:pt modelId="{24974EE6-58A9-4F9D-8AA6-5BA429A005CA}" type="pres">
      <dgm:prSet presAssocID="{6BFD2A73-CB55-4FE1-8428-E5B16B7A90BC}" presName="imagNode" presStyleLbl="fgImgPlace1" presStyleIdx="1" presStyleCnt="5"/>
      <dgm:spPr>
        <a:blipFill>
          <a:blip xmlns:r="http://schemas.openxmlformats.org/officeDocument/2006/relationships" r:embed="rId2">
            <a:extLst>
              <a:ext uri="{28A0092B-C50C-407E-A947-70E740481C1C}">
                <a14:useLocalDpi xmlns:a14="http://schemas.microsoft.com/office/drawing/2010/main" val="0"/>
              </a:ext>
            </a:extLst>
          </a:blip>
          <a:srcRect/>
          <a:stretch>
            <a:fillRect l="-8000" r="-8000"/>
          </a:stretch>
        </a:blipFill>
      </dgm:spPr>
      <dgm:t>
        <a:bodyPr/>
        <a:lstStyle/>
        <a:p>
          <a:endParaRPr lang="en-US"/>
        </a:p>
      </dgm:t>
    </dgm:pt>
    <dgm:pt modelId="{A2C10D42-5C1B-491F-ABB1-CFF61BAC4BA8}" type="pres">
      <dgm:prSet presAssocID="{1A791680-E0FD-4DA9-B6E3-E9EF6DC4A6E4}" presName="sibTrans" presStyleLbl="sibTrans2D1" presStyleIdx="0" presStyleCnt="0"/>
      <dgm:spPr/>
      <dgm:t>
        <a:bodyPr/>
        <a:lstStyle/>
        <a:p>
          <a:endParaRPr lang="en-US"/>
        </a:p>
      </dgm:t>
    </dgm:pt>
    <dgm:pt modelId="{692714F6-B500-4750-8F09-396CEC0A36CE}" type="pres">
      <dgm:prSet presAssocID="{0349D05F-081F-4B10-A0F8-FF20CEBF1E6A}" presName="compNode" presStyleCnt="0"/>
      <dgm:spPr/>
      <dgm:t>
        <a:bodyPr/>
        <a:lstStyle/>
        <a:p>
          <a:endParaRPr lang="en-US"/>
        </a:p>
      </dgm:t>
    </dgm:pt>
    <dgm:pt modelId="{01F1F257-891A-49E2-909C-2501E94DB39D}" type="pres">
      <dgm:prSet presAssocID="{0349D05F-081F-4B10-A0F8-FF20CEBF1E6A}" presName="node" presStyleLbl="node1" presStyleIdx="2" presStyleCnt="5">
        <dgm:presLayoutVars>
          <dgm:bulletEnabled val="1"/>
        </dgm:presLayoutVars>
      </dgm:prSet>
      <dgm:spPr/>
      <dgm:t>
        <a:bodyPr/>
        <a:lstStyle/>
        <a:p>
          <a:endParaRPr lang="en-US"/>
        </a:p>
      </dgm:t>
    </dgm:pt>
    <dgm:pt modelId="{7E0975AE-7E9C-4034-9685-F9AD0ECF778D}" type="pres">
      <dgm:prSet presAssocID="{0349D05F-081F-4B10-A0F8-FF20CEBF1E6A}" presName="invisiNode" presStyleLbl="node1" presStyleIdx="2" presStyleCnt="5"/>
      <dgm:spPr/>
      <dgm:t>
        <a:bodyPr/>
        <a:lstStyle/>
        <a:p>
          <a:endParaRPr lang="en-US"/>
        </a:p>
      </dgm:t>
    </dgm:pt>
    <dgm:pt modelId="{0951EF31-B481-4637-AB3C-D109AE21699D}" type="pres">
      <dgm:prSet presAssocID="{0349D05F-081F-4B10-A0F8-FF20CEBF1E6A}" presName="imagNode" presStyleLbl="fgImgPlace1" presStyleIdx="2" presStyleCnt="5"/>
      <dgm:spPr>
        <a:blipFill>
          <a:blip xmlns:r="http://schemas.openxmlformats.org/officeDocument/2006/relationships" r:embed="rId3" cstate="print">
            <a:extLst>
              <a:ext uri="{28A0092B-C50C-407E-A947-70E740481C1C}">
                <a14:useLocalDpi xmlns:a14="http://schemas.microsoft.com/office/drawing/2010/main" val="0"/>
              </a:ext>
            </a:extLst>
          </a:blip>
          <a:srcRect/>
          <a:stretch>
            <a:fillRect t="-2000" b="-2000"/>
          </a:stretch>
        </a:blipFill>
      </dgm:spPr>
      <dgm:t>
        <a:bodyPr/>
        <a:lstStyle/>
        <a:p>
          <a:endParaRPr lang="en-US"/>
        </a:p>
      </dgm:t>
    </dgm:pt>
    <dgm:pt modelId="{E53E022D-EF50-4155-A5E7-58FACE80F9CA}" type="pres">
      <dgm:prSet presAssocID="{28667B11-D484-49FD-806A-011A9C232DC5}" presName="sibTrans" presStyleLbl="sibTrans2D1" presStyleIdx="0" presStyleCnt="0"/>
      <dgm:spPr/>
      <dgm:t>
        <a:bodyPr/>
        <a:lstStyle/>
        <a:p>
          <a:endParaRPr lang="en-US"/>
        </a:p>
      </dgm:t>
    </dgm:pt>
    <dgm:pt modelId="{B672BFB2-53F6-4A83-972F-F9C8374B6478}" type="pres">
      <dgm:prSet presAssocID="{261391BA-96CE-427F-846E-E13937D746D1}" presName="compNode" presStyleCnt="0"/>
      <dgm:spPr/>
      <dgm:t>
        <a:bodyPr/>
        <a:lstStyle/>
        <a:p>
          <a:endParaRPr lang="en-US"/>
        </a:p>
      </dgm:t>
    </dgm:pt>
    <dgm:pt modelId="{966D618E-1AE5-44D3-B534-4AE4F6943E12}" type="pres">
      <dgm:prSet presAssocID="{261391BA-96CE-427F-846E-E13937D746D1}" presName="node" presStyleLbl="node1" presStyleIdx="3" presStyleCnt="5">
        <dgm:presLayoutVars>
          <dgm:bulletEnabled val="1"/>
        </dgm:presLayoutVars>
      </dgm:prSet>
      <dgm:spPr/>
      <dgm:t>
        <a:bodyPr/>
        <a:lstStyle/>
        <a:p>
          <a:endParaRPr lang="en-US"/>
        </a:p>
      </dgm:t>
    </dgm:pt>
    <dgm:pt modelId="{9AAE39B9-B18E-45E2-9E42-6DA48FA27CA0}" type="pres">
      <dgm:prSet presAssocID="{261391BA-96CE-427F-846E-E13937D746D1}" presName="invisiNode" presStyleLbl="node1" presStyleIdx="3" presStyleCnt="5"/>
      <dgm:spPr/>
      <dgm:t>
        <a:bodyPr/>
        <a:lstStyle/>
        <a:p>
          <a:endParaRPr lang="en-US"/>
        </a:p>
      </dgm:t>
    </dgm:pt>
    <dgm:pt modelId="{3D72E603-BA31-4B6B-9D4C-ADE10AF822E9}" type="pres">
      <dgm:prSet presAssocID="{261391BA-96CE-427F-846E-E13937D746D1}" presName="imagNode" presStyleLbl="fgImgPlace1" presStyleIdx="3" presStyleCnt="5"/>
      <dgm:spPr>
        <a:blipFill>
          <a:blip xmlns:r="http://schemas.openxmlformats.org/officeDocument/2006/relationships" r:embed="rId4">
            <a:extLst>
              <a:ext uri="{28A0092B-C50C-407E-A947-70E740481C1C}">
                <a14:useLocalDpi xmlns:a14="http://schemas.microsoft.com/office/drawing/2010/main" val="0"/>
              </a:ext>
            </a:extLst>
          </a:blip>
          <a:srcRect/>
          <a:stretch>
            <a:fillRect l="-8000" r="-8000"/>
          </a:stretch>
        </a:blipFill>
      </dgm:spPr>
      <dgm:t>
        <a:bodyPr/>
        <a:lstStyle/>
        <a:p>
          <a:endParaRPr lang="en-US"/>
        </a:p>
      </dgm:t>
    </dgm:pt>
    <dgm:pt modelId="{5DF1CCE3-AD90-4BD3-B36C-EE0235CE4AEA}" type="pres">
      <dgm:prSet presAssocID="{BD745895-000A-4E54-B2FE-3759E719ADAF}" presName="sibTrans" presStyleLbl="sibTrans2D1" presStyleIdx="0" presStyleCnt="0"/>
      <dgm:spPr/>
      <dgm:t>
        <a:bodyPr/>
        <a:lstStyle/>
        <a:p>
          <a:endParaRPr lang="en-US"/>
        </a:p>
      </dgm:t>
    </dgm:pt>
    <dgm:pt modelId="{49EBD52F-4AB2-465F-9589-19492B1EE9A6}" type="pres">
      <dgm:prSet presAssocID="{FEABE97C-AAAD-4E3C-B835-1113EE26FC43}" presName="compNode" presStyleCnt="0"/>
      <dgm:spPr/>
      <dgm:t>
        <a:bodyPr/>
        <a:lstStyle/>
        <a:p>
          <a:endParaRPr lang="en-US"/>
        </a:p>
      </dgm:t>
    </dgm:pt>
    <dgm:pt modelId="{2B84B12D-D03E-4A50-B4D5-C26A00D99620}" type="pres">
      <dgm:prSet presAssocID="{FEABE97C-AAAD-4E3C-B835-1113EE26FC43}" presName="node" presStyleLbl="node1" presStyleIdx="4" presStyleCnt="5">
        <dgm:presLayoutVars>
          <dgm:bulletEnabled val="1"/>
        </dgm:presLayoutVars>
      </dgm:prSet>
      <dgm:spPr/>
      <dgm:t>
        <a:bodyPr/>
        <a:lstStyle/>
        <a:p>
          <a:endParaRPr lang="en-US"/>
        </a:p>
      </dgm:t>
    </dgm:pt>
    <dgm:pt modelId="{4909E8EF-B94E-42A2-A5AC-D3D1BC4C87B4}" type="pres">
      <dgm:prSet presAssocID="{FEABE97C-AAAD-4E3C-B835-1113EE26FC43}" presName="invisiNode" presStyleLbl="node1" presStyleIdx="4" presStyleCnt="5"/>
      <dgm:spPr/>
      <dgm:t>
        <a:bodyPr/>
        <a:lstStyle/>
        <a:p>
          <a:endParaRPr lang="en-US"/>
        </a:p>
      </dgm:t>
    </dgm:pt>
    <dgm:pt modelId="{F6114CC9-8AF0-4221-B3B1-8AB8F50AFD86}" type="pres">
      <dgm:prSet presAssocID="{FEABE97C-AAAD-4E3C-B835-1113EE26FC43}" presName="imagNode" presStyleLbl="fgImgPlace1" presStyleIdx="4" presStyleCnt="5"/>
      <dgm:spPr>
        <a:blipFill>
          <a:blip xmlns:r="http://schemas.openxmlformats.org/officeDocument/2006/relationships" r:embed="rId5">
            <a:extLst>
              <a:ext uri="{28A0092B-C50C-407E-A947-70E740481C1C}">
                <a14:useLocalDpi xmlns:a14="http://schemas.microsoft.com/office/drawing/2010/main" val="0"/>
              </a:ext>
            </a:extLst>
          </a:blip>
          <a:srcRect/>
          <a:stretch>
            <a:fillRect/>
          </a:stretch>
        </a:blipFill>
      </dgm:spPr>
      <dgm:t>
        <a:bodyPr/>
        <a:lstStyle/>
        <a:p>
          <a:endParaRPr lang="en-US"/>
        </a:p>
      </dgm:t>
    </dgm:pt>
  </dgm:ptLst>
  <dgm:cxnLst>
    <dgm:cxn modelId="{7B301D24-B786-405A-8E86-AE4A599C1CFC}" type="presOf" srcId="{1A791680-E0FD-4DA9-B6E3-E9EF6DC4A6E4}" destId="{A2C10D42-5C1B-491F-ABB1-CFF61BAC4BA8}" srcOrd="0" destOrd="0" presId="urn:microsoft.com/office/officeart/2005/8/layout/pList2"/>
    <dgm:cxn modelId="{791B2A2D-B730-4761-BC73-81F1F99C94E0}" type="presOf" srcId="{0349D05F-081F-4B10-A0F8-FF20CEBF1E6A}" destId="{01F1F257-891A-49E2-909C-2501E94DB39D}" srcOrd="0" destOrd="0" presId="urn:microsoft.com/office/officeart/2005/8/layout/pList2"/>
    <dgm:cxn modelId="{51A5F993-F6FC-45D4-8AD1-A1E6DC925CB4}" type="presOf" srcId="{261391BA-96CE-427F-846E-E13937D746D1}" destId="{966D618E-1AE5-44D3-B534-4AE4F6943E12}" srcOrd="0" destOrd="0" presId="urn:microsoft.com/office/officeart/2005/8/layout/pList2"/>
    <dgm:cxn modelId="{B7839D0C-0479-4D7E-9DD5-75D7DA4AC95B}" type="presOf" srcId="{6BFD2A73-CB55-4FE1-8428-E5B16B7A90BC}" destId="{15AF7D6A-27A3-41C8-9789-403035335EF5}" srcOrd="0" destOrd="0" presId="urn:microsoft.com/office/officeart/2005/8/layout/pList2"/>
    <dgm:cxn modelId="{09AB5FBA-3325-40C0-B213-23165A7AABD2}" srcId="{AA65D648-D968-4A5F-88FC-0B9D1B7C76E6}" destId="{0349D05F-081F-4B10-A0F8-FF20CEBF1E6A}" srcOrd="2" destOrd="0" parTransId="{18D371AB-7674-4BA9-88B2-ED08F3E995C2}" sibTransId="{28667B11-D484-49FD-806A-011A9C232DC5}"/>
    <dgm:cxn modelId="{EE9E9A2C-9AB5-47B6-90BE-5F5A06ACA4F4}" srcId="{AA65D648-D968-4A5F-88FC-0B9D1B7C76E6}" destId="{261391BA-96CE-427F-846E-E13937D746D1}" srcOrd="3" destOrd="0" parTransId="{6A64F262-A34A-4167-AC17-E62283F9F6E2}" sibTransId="{BD745895-000A-4E54-B2FE-3759E719ADAF}"/>
    <dgm:cxn modelId="{0727E26C-7A8E-40C0-84F3-B18E01B04939}" srcId="{AA65D648-D968-4A5F-88FC-0B9D1B7C76E6}" destId="{6BFD2A73-CB55-4FE1-8428-E5B16B7A90BC}" srcOrd="1" destOrd="0" parTransId="{8C3291A4-D5FF-4383-A579-3BD07442E522}" sibTransId="{1A791680-E0FD-4DA9-B6E3-E9EF6DC4A6E4}"/>
    <dgm:cxn modelId="{73355981-F135-48DD-80DA-D9488E721FC4}" srcId="{AA65D648-D968-4A5F-88FC-0B9D1B7C76E6}" destId="{735CFDA3-EF2B-40BF-9D1B-DE11463DA9AD}" srcOrd="0" destOrd="0" parTransId="{5338F6FA-FC3B-467D-B859-49177AABD92C}" sibTransId="{BC80AD5B-1CA6-4CF4-8F6A-8285D806C1F4}"/>
    <dgm:cxn modelId="{7C45B947-DBE6-4E81-9CC3-1D3C2B406639}" type="presOf" srcId="{AA65D648-D968-4A5F-88FC-0B9D1B7C76E6}" destId="{0883A54A-04BE-4205-927E-F39A0905E2C4}" srcOrd="0" destOrd="0" presId="urn:microsoft.com/office/officeart/2005/8/layout/pList2"/>
    <dgm:cxn modelId="{7DB6D351-B59C-405D-994B-E387585C5899}" type="presOf" srcId="{FEABE97C-AAAD-4E3C-B835-1113EE26FC43}" destId="{2B84B12D-D03E-4A50-B4D5-C26A00D99620}" srcOrd="0" destOrd="0" presId="urn:microsoft.com/office/officeart/2005/8/layout/pList2"/>
    <dgm:cxn modelId="{EB60D518-FF07-4250-9332-B3B1FC76F62A}" type="presOf" srcId="{735CFDA3-EF2B-40BF-9D1B-DE11463DA9AD}" destId="{AE49E432-1C04-41D2-B8CC-7C923F6BE2EF}" srcOrd="0" destOrd="0" presId="urn:microsoft.com/office/officeart/2005/8/layout/pList2"/>
    <dgm:cxn modelId="{644C0E04-0D14-49CC-8075-85B5D9A1C3A3}" type="presOf" srcId="{BD745895-000A-4E54-B2FE-3759E719ADAF}" destId="{5DF1CCE3-AD90-4BD3-B36C-EE0235CE4AEA}" srcOrd="0" destOrd="0" presId="urn:microsoft.com/office/officeart/2005/8/layout/pList2"/>
    <dgm:cxn modelId="{CCEC0990-E32A-4C3E-9543-01371DC6170E}" srcId="{AA65D648-D968-4A5F-88FC-0B9D1B7C76E6}" destId="{FEABE97C-AAAD-4E3C-B835-1113EE26FC43}" srcOrd="4" destOrd="0" parTransId="{5690103A-CC52-4331-B0DD-6496180C4EF7}" sibTransId="{A26C4B78-CBCB-4883-B2AC-1E4306680785}"/>
    <dgm:cxn modelId="{CD0BF53E-CC4D-4D65-9C96-09D16F92CE36}" type="presOf" srcId="{BC80AD5B-1CA6-4CF4-8F6A-8285D806C1F4}" destId="{C0243483-0FC0-42FA-8353-0125FDACB544}" srcOrd="0" destOrd="0" presId="urn:microsoft.com/office/officeart/2005/8/layout/pList2"/>
    <dgm:cxn modelId="{ECFFA4F9-CA67-44D9-90DA-BF2F8B9467BC}" type="presOf" srcId="{28667B11-D484-49FD-806A-011A9C232DC5}" destId="{E53E022D-EF50-4155-A5E7-58FACE80F9CA}" srcOrd="0" destOrd="0" presId="urn:microsoft.com/office/officeart/2005/8/layout/pList2"/>
    <dgm:cxn modelId="{D1293B1E-9708-488D-9D54-9D4661E9D6FF}" type="presParOf" srcId="{0883A54A-04BE-4205-927E-F39A0905E2C4}" destId="{0EA08D0E-2A40-48D2-9BC2-B62BD29D0E8D}" srcOrd="0" destOrd="0" presId="urn:microsoft.com/office/officeart/2005/8/layout/pList2"/>
    <dgm:cxn modelId="{2BC8D85E-C2EB-4E49-8F9B-3253976FD813}" type="presParOf" srcId="{0883A54A-04BE-4205-927E-F39A0905E2C4}" destId="{5DC727C9-EFC8-4758-B76F-95E1EA955270}" srcOrd="1" destOrd="0" presId="urn:microsoft.com/office/officeart/2005/8/layout/pList2"/>
    <dgm:cxn modelId="{5DAE9A22-4EBF-4CF9-B23B-2CBEF5ED41A6}" type="presParOf" srcId="{5DC727C9-EFC8-4758-B76F-95E1EA955270}" destId="{69479E26-DC38-4435-AB14-CA9921931BB5}" srcOrd="0" destOrd="0" presId="urn:microsoft.com/office/officeart/2005/8/layout/pList2"/>
    <dgm:cxn modelId="{320638C6-7016-445D-8889-558A687BB53F}" type="presParOf" srcId="{69479E26-DC38-4435-AB14-CA9921931BB5}" destId="{AE49E432-1C04-41D2-B8CC-7C923F6BE2EF}" srcOrd="0" destOrd="0" presId="urn:microsoft.com/office/officeart/2005/8/layout/pList2"/>
    <dgm:cxn modelId="{57BE0233-38E8-429B-AA09-8AA932CB9E79}" type="presParOf" srcId="{69479E26-DC38-4435-AB14-CA9921931BB5}" destId="{EEC24541-338D-4B37-8236-DFAF97F61DE8}" srcOrd="1" destOrd="0" presId="urn:microsoft.com/office/officeart/2005/8/layout/pList2"/>
    <dgm:cxn modelId="{4F8D2E50-C4A8-4052-8DED-732E2144C242}" type="presParOf" srcId="{69479E26-DC38-4435-AB14-CA9921931BB5}" destId="{4EA59409-78C2-45EC-B911-5E9D9E90895E}" srcOrd="2" destOrd="0" presId="urn:microsoft.com/office/officeart/2005/8/layout/pList2"/>
    <dgm:cxn modelId="{80CFB88F-9093-4E7C-9A05-AEE300BB8D46}" type="presParOf" srcId="{5DC727C9-EFC8-4758-B76F-95E1EA955270}" destId="{C0243483-0FC0-42FA-8353-0125FDACB544}" srcOrd="1" destOrd="0" presId="urn:microsoft.com/office/officeart/2005/8/layout/pList2"/>
    <dgm:cxn modelId="{B7AAF959-FF9A-4F84-8430-A7CFFCE57342}" type="presParOf" srcId="{5DC727C9-EFC8-4758-B76F-95E1EA955270}" destId="{06B8F1C5-8CD4-4A27-BDC0-583A78430256}" srcOrd="2" destOrd="0" presId="urn:microsoft.com/office/officeart/2005/8/layout/pList2"/>
    <dgm:cxn modelId="{18D72552-D958-4B13-A01D-93F8550189B7}" type="presParOf" srcId="{06B8F1C5-8CD4-4A27-BDC0-583A78430256}" destId="{15AF7D6A-27A3-41C8-9789-403035335EF5}" srcOrd="0" destOrd="0" presId="urn:microsoft.com/office/officeart/2005/8/layout/pList2"/>
    <dgm:cxn modelId="{8FAFA05E-E3B7-45B3-860B-125B03A39A60}" type="presParOf" srcId="{06B8F1C5-8CD4-4A27-BDC0-583A78430256}" destId="{0301D523-198E-4003-988D-41FD39985565}" srcOrd="1" destOrd="0" presId="urn:microsoft.com/office/officeart/2005/8/layout/pList2"/>
    <dgm:cxn modelId="{77137718-E501-4629-AFF2-EAE58D422B3B}" type="presParOf" srcId="{06B8F1C5-8CD4-4A27-BDC0-583A78430256}" destId="{24974EE6-58A9-4F9D-8AA6-5BA429A005CA}" srcOrd="2" destOrd="0" presId="urn:microsoft.com/office/officeart/2005/8/layout/pList2"/>
    <dgm:cxn modelId="{53256999-6676-4E93-A82F-E04AD9B20DE4}" type="presParOf" srcId="{5DC727C9-EFC8-4758-B76F-95E1EA955270}" destId="{A2C10D42-5C1B-491F-ABB1-CFF61BAC4BA8}" srcOrd="3" destOrd="0" presId="urn:microsoft.com/office/officeart/2005/8/layout/pList2"/>
    <dgm:cxn modelId="{0153053F-72C4-4795-88C1-D07A2C1E5169}" type="presParOf" srcId="{5DC727C9-EFC8-4758-B76F-95E1EA955270}" destId="{692714F6-B500-4750-8F09-396CEC0A36CE}" srcOrd="4" destOrd="0" presId="urn:microsoft.com/office/officeart/2005/8/layout/pList2"/>
    <dgm:cxn modelId="{8A017895-7A11-48EA-9098-D8AF9FA30B6D}" type="presParOf" srcId="{692714F6-B500-4750-8F09-396CEC0A36CE}" destId="{01F1F257-891A-49E2-909C-2501E94DB39D}" srcOrd="0" destOrd="0" presId="urn:microsoft.com/office/officeart/2005/8/layout/pList2"/>
    <dgm:cxn modelId="{2DEFD507-E39C-4FB8-A86B-2280CE4B0643}" type="presParOf" srcId="{692714F6-B500-4750-8F09-396CEC0A36CE}" destId="{7E0975AE-7E9C-4034-9685-F9AD0ECF778D}" srcOrd="1" destOrd="0" presId="urn:microsoft.com/office/officeart/2005/8/layout/pList2"/>
    <dgm:cxn modelId="{3C8F47DA-B42D-44E7-AE41-AA93A0EF234A}" type="presParOf" srcId="{692714F6-B500-4750-8F09-396CEC0A36CE}" destId="{0951EF31-B481-4637-AB3C-D109AE21699D}" srcOrd="2" destOrd="0" presId="urn:microsoft.com/office/officeart/2005/8/layout/pList2"/>
    <dgm:cxn modelId="{F9419353-3D93-44A0-841B-D86584270B6B}" type="presParOf" srcId="{5DC727C9-EFC8-4758-B76F-95E1EA955270}" destId="{E53E022D-EF50-4155-A5E7-58FACE80F9CA}" srcOrd="5" destOrd="0" presId="urn:microsoft.com/office/officeart/2005/8/layout/pList2"/>
    <dgm:cxn modelId="{78D65212-CF6C-46E3-B416-8E1E7A86264D}" type="presParOf" srcId="{5DC727C9-EFC8-4758-B76F-95E1EA955270}" destId="{B672BFB2-53F6-4A83-972F-F9C8374B6478}" srcOrd="6" destOrd="0" presId="urn:microsoft.com/office/officeart/2005/8/layout/pList2"/>
    <dgm:cxn modelId="{3E1863A0-E693-4D72-80CC-43D8D0628CB2}" type="presParOf" srcId="{B672BFB2-53F6-4A83-972F-F9C8374B6478}" destId="{966D618E-1AE5-44D3-B534-4AE4F6943E12}" srcOrd="0" destOrd="0" presId="urn:microsoft.com/office/officeart/2005/8/layout/pList2"/>
    <dgm:cxn modelId="{B27C359C-DEC0-4871-B698-721909C08AE0}" type="presParOf" srcId="{B672BFB2-53F6-4A83-972F-F9C8374B6478}" destId="{9AAE39B9-B18E-45E2-9E42-6DA48FA27CA0}" srcOrd="1" destOrd="0" presId="urn:microsoft.com/office/officeart/2005/8/layout/pList2"/>
    <dgm:cxn modelId="{F7362739-62FC-417D-BC61-E46A8DE2AC8E}" type="presParOf" srcId="{B672BFB2-53F6-4A83-972F-F9C8374B6478}" destId="{3D72E603-BA31-4B6B-9D4C-ADE10AF822E9}" srcOrd="2" destOrd="0" presId="urn:microsoft.com/office/officeart/2005/8/layout/pList2"/>
    <dgm:cxn modelId="{8212F08F-D474-4B38-9940-537E7AD4D38E}" type="presParOf" srcId="{5DC727C9-EFC8-4758-B76F-95E1EA955270}" destId="{5DF1CCE3-AD90-4BD3-B36C-EE0235CE4AEA}" srcOrd="7" destOrd="0" presId="urn:microsoft.com/office/officeart/2005/8/layout/pList2"/>
    <dgm:cxn modelId="{6FCF0350-EC91-4882-AB87-4CE8673F7845}" type="presParOf" srcId="{5DC727C9-EFC8-4758-B76F-95E1EA955270}" destId="{49EBD52F-4AB2-465F-9589-19492B1EE9A6}" srcOrd="8" destOrd="0" presId="urn:microsoft.com/office/officeart/2005/8/layout/pList2"/>
    <dgm:cxn modelId="{21B44930-1B29-45CA-875C-0DA37FEAA6F2}" type="presParOf" srcId="{49EBD52F-4AB2-465F-9589-19492B1EE9A6}" destId="{2B84B12D-D03E-4A50-B4D5-C26A00D99620}" srcOrd="0" destOrd="0" presId="urn:microsoft.com/office/officeart/2005/8/layout/pList2"/>
    <dgm:cxn modelId="{A27AF88E-8993-447B-A35B-ACB2F2EB6FD5}" type="presParOf" srcId="{49EBD52F-4AB2-465F-9589-19492B1EE9A6}" destId="{4909E8EF-B94E-42A2-A5AC-D3D1BC4C87B4}" srcOrd="1" destOrd="0" presId="urn:microsoft.com/office/officeart/2005/8/layout/pList2"/>
    <dgm:cxn modelId="{85302B97-FEBB-4396-9303-83A5CE64E4A9}" type="presParOf" srcId="{49EBD52F-4AB2-465F-9589-19492B1EE9A6}" destId="{F6114CC9-8AF0-4221-B3B1-8AB8F50AFD86}" srcOrd="2" destOrd="0" presId="urn:microsoft.com/office/officeart/2005/8/layout/p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13434506-FEB5-4873-B976-D88DE580C5D8}" type="doc">
      <dgm:prSet loTypeId="urn:microsoft.com/office/officeart/2005/8/layout/hList1" loCatId="list" qsTypeId="urn:microsoft.com/office/officeart/2005/8/quickstyle/simple4" qsCatId="simple" csTypeId="urn:microsoft.com/office/officeart/2005/8/colors/accent1_2" csCatId="accent1" phldr="1"/>
      <dgm:spPr/>
      <dgm:t>
        <a:bodyPr/>
        <a:lstStyle/>
        <a:p>
          <a:endParaRPr lang="en-US"/>
        </a:p>
      </dgm:t>
    </dgm:pt>
    <dgm:pt modelId="{0FA93DE7-2F2A-4E88-9D97-38EC1B31DEAE}">
      <dgm:prSet phldrT="[Text]" custT="1"/>
      <dgm:spPr/>
      <dgm:t>
        <a:bodyPr/>
        <a:lstStyle/>
        <a:p>
          <a:r>
            <a:rPr lang="en-US" sz="2400" dirty="0" smtClean="0">
              <a:latin typeface="Arial" pitchFamily="34" charset="0"/>
              <a:cs typeface="Arial" pitchFamily="34" charset="0"/>
            </a:rPr>
            <a:t>Pre-Built Mobile Application Suite</a:t>
          </a:r>
          <a:endParaRPr lang="en-US" sz="2400" dirty="0"/>
        </a:p>
      </dgm:t>
    </dgm:pt>
    <dgm:pt modelId="{4DADB960-B748-462F-8C16-9D112D1A971A}" type="parTrans" cxnId="{8A9B8292-B29A-4D23-A5E5-91F854AE3BDC}">
      <dgm:prSet/>
      <dgm:spPr/>
      <dgm:t>
        <a:bodyPr/>
        <a:lstStyle/>
        <a:p>
          <a:endParaRPr lang="en-US"/>
        </a:p>
      </dgm:t>
    </dgm:pt>
    <dgm:pt modelId="{E58FF915-B56C-4995-B420-1E7EBAA6C91E}" type="sibTrans" cxnId="{8A9B8292-B29A-4D23-A5E5-91F854AE3BDC}">
      <dgm:prSet/>
      <dgm:spPr/>
      <dgm:t>
        <a:bodyPr/>
        <a:lstStyle/>
        <a:p>
          <a:endParaRPr lang="en-US"/>
        </a:p>
      </dgm:t>
    </dgm:pt>
    <dgm:pt modelId="{A2319812-B093-4B7C-8324-7A010A9F9FD5}">
      <dgm:prSet phldrT="[Text]" custT="1"/>
      <dgm:spPr/>
      <dgm:t>
        <a:bodyPr/>
        <a:lstStyle/>
        <a:p>
          <a:pPr algn="ctr">
            <a:spcAft>
              <a:spcPts val="1200"/>
            </a:spcAft>
          </a:pPr>
          <a:r>
            <a:rPr lang="en-US" sz="1200" b="0" dirty="0" smtClean="0">
              <a:latin typeface="Arial" pitchFamily="34" charset="0"/>
              <a:cs typeface="Arial" pitchFamily="34" charset="0"/>
            </a:rPr>
            <a:t>Certified and pre-tested mobile applications</a:t>
          </a:r>
          <a:endParaRPr lang="en-US" sz="1200" b="0" dirty="0"/>
        </a:p>
      </dgm:t>
    </dgm:pt>
    <dgm:pt modelId="{5143A933-BBFC-4DE7-9002-13503D384F00}" type="parTrans" cxnId="{C825B0D9-C6E5-4E42-AFAB-5DF508EEA5CE}">
      <dgm:prSet/>
      <dgm:spPr/>
      <dgm:t>
        <a:bodyPr/>
        <a:lstStyle/>
        <a:p>
          <a:endParaRPr lang="en-US"/>
        </a:p>
      </dgm:t>
    </dgm:pt>
    <dgm:pt modelId="{A1407FE4-EABD-4662-8171-6B9D353F8377}" type="sibTrans" cxnId="{C825B0D9-C6E5-4E42-AFAB-5DF508EEA5CE}">
      <dgm:prSet/>
      <dgm:spPr/>
      <dgm:t>
        <a:bodyPr/>
        <a:lstStyle/>
        <a:p>
          <a:endParaRPr lang="en-US"/>
        </a:p>
      </dgm:t>
    </dgm:pt>
    <dgm:pt modelId="{2775E381-5AFE-41A2-8596-FEA99316EA8E}">
      <dgm:prSet phldrT="[Text]" custT="1"/>
      <dgm:spPr/>
      <dgm:t>
        <a:bodyPr/>
        <a:lstStyle/>
        <a:p>
          <a:r>
            <a:rPr lang="en-US" sz="2400" dirty="0" smtClean="0">
              <a:latin typeface="Arial" pitchFamily="34" charset="0"/>
              <a:cs typeface="Arial" pitchFamily="34" charset="0"/>
            </a:rPr>
            <a:t>RFgen Mobile Development Studio</a:t>
          </a:r>
          <a:endParaRPr lang="en-US" sz="2400" dirty="0"/>
        </a:p>
      </dgm:t>
    </dgm:pt>
    <dgm:pt modelId="{9A81E6D8-8AA6-4594-BB06-3E6D0C5AEDB5}" type="parTrans" cxnId="{A930ABE5-BF28-4506-9C6B-37067F951597}">
      <dgm:prSet/>
      <dgm:spPr/>
      <dgm:t>
        <a:bodyPr/>
        <a:lstStyle/>
        <a:p>
          <a:endParaRPr lang="en-US"/>
        </a:p>
      </dgm:t>
    </dgm:pt>
    <dgm:pt modelId="{80279C68-A80D-46E6-9699-5F7C489BBACE}" type="sibTrans" cxnId="{A930ABE5-BF28-4506-9C6B-37067F951597}">
      <dgm:prSet/>
      <dgm:spPr/>
      <dgm:t>
        <a:bodyPr/>
        <a:lstStyle/>
        <a:p>
          <a:endParaRPr lang="en-US"/>
        </a:p>
      </dgm:t>
    </dgm:pt>
    <dgm:pt modelId="{8872149F-F676-432F-B2DF-113D35EDE913}">
      <dgm:prSet phldrT="[Text]" custT="1"/>
      <dgm:spPr/>
      <dgm:t>
        <a:bodyPr/>
        <a:lstStyle/>
        <a:p>
          <a:pPr algn="ctr">
            <a:spcAft>
              <a:spcPts val="1200"/>
            </a:spcAft>
          </a:pPr>
          <a:r>
            <a:rPr lang="en-US" sz="1200" b="0" dirty="0" smtClean="0">
              <a:latin typeface="Arial" pitchFamily="34" charset="0"/>
              <a:cs typeface="Arial" pitchFamily="34" charset="0"/>
            </a:rPr>
            <a:t>Drag and drop visual environment</a:t>
          </a:r>
          <a:endParaRPr lang="en-US" sz="1200" b="0" dirty="0"/>
        </a:p>
      </dgm:t>
    </dgm:pt>
    <dgm:pt modelId="{63181B5B-BD00-4690-8A71-F1A54DE8B1B0}" type="parTrans" cxnId="{98EC9A54-D4DA-4E28-B920-63A1B77B9BD0}">
      <dgm:prSet/>
      <dgm:spPr/>
      <dgm:t>
        <a:bodyPr/>
        <a:lstStyle/>
        <a:p>
          <a:endParaRPr lang="en-US"/>
        </a:p>
      </dgm:t>
    </dgm:pt>
    <dgm:pt modelId="{0818AC3E-8FFD-4B51-BF6C-7B153A0EA940}" type="sibTrans" cxnId="{98EC9A54-D4DA-4E28-B920-63A1B77B9BD0}">
      <dgm:prSet/>
      <dgm:spPr/>
      <dgm:t>
        <a:bodyPr/>
        <a:lstStyle/>
        <a:p>
          <a:endParaRPr lang="en-US"/>
        </a:p>
      </dgm:t>
    </dgm:pt>
    <dgm:pt modelId="{00219107-90FF-4602-80B8-448F1230EF58}">
      <dgm:prSet phldrT="[Text]" custT="1"/>
      <dgm:spPr/>
      <dgm:t>
        <a:bodyPr/>
        <a:lstStyle/>
        <a:p>
          <a:pPr algn="l">
            <a:spcAft>
              <a:spcPts val="600"/>
            </a:spcAft>
          </a:pPr>
          <a:endParaRPr lang="en-US" sz="1600" dirty="0"/>
        </a:p>
      </dgm:t>
    </dgm:pt>
    <dgm:pt modelId="{BBEA1C07-DBFD-485A-ACC4-697DEB4DDC60}" type="parTrans" cxnId="{2C01F60A-E357-4364-B4DF-F785F60919E8}">
      <dgm:prSet/>
      <dgm:spPr/>
      <dgm:t>
        <a:bodyPr/>
        <a:lstStyle/>
        <a:p>
          <a:endParaRPr lang="en-US"/>
        </a:p>
      </dgm:t>
    </dgm:pt>
    <dgm:pt modelId="{1AA3BAFD-168F-47B7-89DF-5849DE4696A3}" type="sibTrans" cxnId="{2C01F60A-E357-4364-B4DF-F785F60919E8}">
      <dgm:prSet/>
      <dgm:spPr/>
      <dgm:t>
        <a:bodyPr/>
        <a:lstStyle/>
        <a:p>
          <a:endParaRPr lang="en-US"/>
        </a:p>
      </dgm:t>
    </dgm:pt>
    <dgm:pt modelId="{FEE70721-674A-43C0-A96F-73FA2DF56AE9}">
      <dgm:prSet phldrT="[Text]" custT="1"/>
      <dgm:spPr/>
      <dgm:t>
        <a:bodyPr/>
        <a:lstStyle/>
        <a:p>
          <a:pPr algn="l">
            <a:spcAft>
              <a:spcPts val="600"/>
            </a:spcAft>
          </a:pPr>
          <a:endParaRPr lang="en-US" sz="1600" dirty="0"/>
        </a:p>
      </dgm:t>
    </dgm:pt>
    <dgm:pt modelId="{71C6C64C-0244-4F26-A84B-86FDC4893905}" type="parTrans" cxnId="{BC03307B-197F-453F-8729-F5A1F76F8E03}">
      <dgm:prSet/>
      <dgm:spPr/>
      <dgm:t>
        <a:bodyPr/>
        <a:lstStyle/>
        <a:p>
          <a:endParaRPr lang="en-US"/>
        </a:p>
      </dgm:t>
    </dgm:pt>
    <dgm:pt modelId="{2A9E77E4-13AA-468E-93FA-736103A0B404}" type="sibTrans" cxnId="{BC03307B-197F-453F-8729-F5A1F76F8E03}">
      <dgm:prSet/>
      <dgm:spPr/>
      <dgm:t>
        <a:bodyPr/>
        <a:lstStyle/>
        <a:p>
          <a:endParaRPr lang="en-US"/>
        </a:p>
      </dgm:t>
    </dgm:pt>
    <dgm:pt modelId="{930ED352-4913-4939-9D69-CEA7BC0434D2}">
      <dgm:prSet phldrT="[Text]" custT="1"/>
      <dgm:spPr/>
      <dgm:t>
        <a:bodyPr/>
        <a:lstStyle/>
        <a:p>
          <a:pPr algn="l">
            <a:spcAft>
              <a:spcPts val="600"/>
            </a:spcAft>
          </a:pPr>
          <a:endParaRPr lang="en-US" sz="1600" dirty="0"/>
        </a:p>
      </dgm:t>
    </dgm:pt>
    <dgm:pt modelId="{8FD69433-386D-4766-827E-2CA4F7DCEEDD}" type="parTrans" cxnId="{9B2258CA-F86E-4DB7-9C14-E0F6DC4350E4}">
      <dgm:prSet/>
      <dgm:spPr/>
      <dgm:t>
        <a:bodyPr/>
        <a:lstStyle/>
        <a:p>
          <a:endParaRPr lang="en-US"/>
        </a:p>
      </dgm:t>
    </dgm:pt>
    <dgm:pt modelId="{DCEF23BF-DDC2-4401-87BA-8FAA1251A34F}" type="sibTrans" cxnId="{9B2258CA-F86E-4DB7-9C14-E0F6DC4350E4}">
      <dgm:prSet/>
      <dgm:spPr/>
      <dgm:t>
        <a:bodyPr/>
        <a:lstStyle/>
        <a:p>
          <a:endParaRPr lang="en-US"/>
        </a:p>
      </dgm:t>
    </dgm:pt>
    <dgm:pt modelId="{A33B6279-828F-468E-A4CB-56629129BF1F}">
      <dgm:prSet phldrT="[Text]" custT="1"/>
      <dgm:spPr/>
      <dgm:t>
        <a:bodyPr/>
        <a:lstStyle/>
        <a:p>
          <a:pPr algn="l">
            <a:spcAft>
              <a:spcPts val="600"/>
            </a:spcAft>
          </a:pPr>
          <a:endParaRPr lang="en-US" sz="1600" dirty="0"/>
        </a:p>
      </dgm:t>
    </dgm:pt>
    <dgm:pt modelId="{23FF8188-7FFE-4216-9420-835A092B3ACE}" type="parTrans" cxnId="{B45C350E-ADFC-47E7-834F-E7E80B3594A9}">
      <dgm:prSet/>
      <dgm:spPr/>
      <dgm:t>
        <a:bodyPr/>
        <a:lstStyle/>
        <a:p>
          <a:endParaRPr lang="en-US"/>
        </a:p>
      </dgm:t>
    </dgm:pt>
    <dgm:pt modelId="{13203C8E-F1E0-40E3-BEAF-FC65D6BF44F3}" type="sibTrans" cxnId="{B45C350E-ADFC-47E7-834F-E7E80B3594A9}">
      <dgm:prSet/>
      <dgm:spPr/>
      <dgm:t>
        <a:bodyPr/>
        <a:lstStyle/>
        <a:p>
          <a:endParaRPr lang="en-US"/>
        </a:p>
      </dgm:t>
    </dgm:pt>
    <dgm:pt modelId="{D53A38AA-CE0C-4244-B9AE-964DD1A6BD32}">
      <dgm:prSet phldrT="[Text]" custT="1"/>
      <dgm:spPr/>
      <dgm:t>
        <a:bodyPr/>
        <a:lstStyle/>
        <a:p>
          <a:pPr algn="l">
            <a:spcAft>
              <a:spcPts val="600"/>
            </a:spcAft>
          </a:pPr>
          <a:endParaRPr lang="en-US" sz="1600" dirty="0"/>
        </a:p>
      </dgm:t>
    </dgm:pt>
    <dgm:pt modelId="{954CC32C-0487-4BF6-869B-7EC73BE1CB97}" type="parTrans" cxnId="{2ACD567D-B2D2-48B6-823B-CFB538B75BBC}">
      <dgm:prSet/>
      <dgm:spPr/>
      <dgm:t>
        <a:bodyPr/>
        <a:lstStyle/>
        <a:p>
          <a:endParaRPr lang="en-US"/>
        </a:p>
      </dgm:t>
    </dgm:pt>
    <dgm:pt modelId="{4878119B-77F6-4961-BD08-0B5C665BD8CE}" type="sibTrans" cxnId="{2ACD567D-B2D2-48B6-823B-CFB538B75BBC}">
      <dgm:prSet/>
      <dgm:spPr/>
      <dgm:t>
        <a:bodyPr/>
        <a:lstStyle/>
        <a:p>
          <a:endParaRPr lang="en-US"/>
        </a:p>
      </dgm:t>
    </dgm:pt>
    <dgm:pt modelId="{4B6D1EAA-8EE5-4214-B36B-0278D86F4288}">
      <dgm:prSet phldrT="[Text]" custT="1"/>
      <dgm:spPr/>
      <dgm:t>
        <a:bodyPr/>
        <a:lstStyle/>
        <a:p>
          <a:pPr algn="l">
            <a:spcAft>
              <a:spcPts val="600"/>
            </a:spcAft>
          </a:pPr>
          <a:endParaRPr lang="en-US" sz="1600" dirty="0"/>
        </a:p>
      </dgm:t>
    </dgm:pt>
    <dgm:pt modelId="{3425F4E2-87E3-40C8-8C78-17F4743F721C}" type="parTrans" cxnId="{A466ECF1-3FBC-460E-85BB-3328508E80DA}">
      <dgm:prSet/>
      <dgm:spPr/>
      <dgm:t>
        <a:bodyPr/>
        <a:lstStyle/>
        <a:p>
          <a:endParaRPr lang="en-US"/>
        </a:p>
      </dgm:t>
    </dgm:pt>
    <dgm:pt modelId="{5ABE4479-88DF-4289-AC6F-244A8E5A49C3}" type="sibTrans" cxnId="{A466ECF1-3FBC-460E-85BB-3328508E80DA}">
      <dgm:prSet/>
      <dgm:spPr/>
      <dgm:t>
        <a:bodyPr/>
        <a:lstStyle/>
        <a:p>
          <a:endParaRPr lang="en-US"/>
        </a:p>
      </dgm:t>
    </dgm:pt>
    <dgm:pt modelId="{4D56068C-C6A6-4A65-A0BB-75AD6A2DA2EB}">
      <dgm:prSet phldrT="[Text]" custT="1"/>
      <dgm:spPr/>
      <dgm:t>
        <a:bodyPr/>
        <a:lstStyle/>
        <a:p>
          <a:pPr algn="l">
            <a:spcAft>
              <a:spcPts val="600"/>
            </a:spcAft>
          </a:pPr>
          <a:endParaRPr lang="en-US" sz="1600" dirty="0"/>
        </a:p>
      </dgm:t>
    </dgm:pt>
    <dgm:pt modelId="{CD686DC5-6CB4-4D1E-AD51-58AF07957C51}" type="parTrans" cxnId="{777035D5-514C-4349-AAE6-1838257A53FE}">
      <dgm:prSet/>
      <dgm:spPr/>
      <dgm:t>
        <a:bodyPr/>
        <a:lstStyle/>
        <a:p>
          <a:endParaRPr lang="en-US"/>
        </a:p>
      </dgm:t>
    </dgm:pt>
    <dgm:pt modelId="{E511C345-2CDE-46DE-A741-671F2B169B04}" type="sibTrans" cxnId="{777035D5-514C-4349-AAE6-1838257A53FE}">
      <dgm:prSet/>
      <dgm:spPr/>
      <dgm:t>
        <a:bodyPr/>
        <a:lstStyle/>
        <a:p>
          <a:endParaRPr lang="en-US"/>
        </a:p>
      </dgm:t>
    </dgm:pt>
    <dgm:pt modelId="{2AFA50A9-8C98-4FBF-8E30-9E9AFD322750}">
      <dgm:prSet phldrT="[Text]" custT="1"/>
      <dgm:spPr/>
      <dgm:t>
        <a:bodyPr/>
        <a:lstStyle/>
        <a:p>
          <a:pPr algn="l">
            <a:spcAft>
              <a:spcPts val="600"/>
            </a:spcAft>
          </a:pPr>
          <a:endParaRPr lang="en-US" sz="1600" dirty="0"/>
        </a:p>
      </dgm:t>
    </dgm:pt>
    <dgm:pt modelId="{670CF65F-7E48-40F4-8242-427BBCAD9A26}" type="parTrans" cxnId="{3D9155F9-BE5C-4963-BFA0-87EBBD4B97C0}">
      <dgm:prSet/>
      <dgm:spPr/>
      <dgm:t>
        <a:bodyPr/>
        <a:lstStyle/>
        <a:p>
          <a:endParaRPr lang="en-US"/>
        </a:p>
      </dgm:t>
    </dgm:pt>
    <dgm:pt modelId="{B3AE5F3A-F060-4A87-9FBD-AEDD4B9FF220}" type="sibTrans" cxnId="{3D9155F9-BE5C-4963-BFA0-87EBBD4B97C0}">
      <dgm:prSet/>
      <dgm:spPr/>
      <dgm:t>
        <a:bodyPr/>
        <a:lstStyle/>
        <a:p>
          <a:endParaRPr lang="en-US"/>
        </a:p>
      </dgm:t>
    </dgm:pt>
    <dgm:pt modelId="{EB92C8FC-B08D-4F6C-9445-9E362909E121}">
      <dgm:prSet phldrT="[Text]" custT="1"/>
      <dgm:spPr/>
      <dgm:t>
        <a:bodyPr/>
        <a:lstStyle/>
        <a:p>
          <a:pPr algn="l">
            <a:spcAft>
              <a:spcPts val="600"/>
            </a:spcAft>
          </a:pPr>
          <a:endParaRPr lang="en-US" sz="1600" dirty="0"/>
        </a:p>
      </dgm:t>
    </dgm:pt>
    <dgm:pt modelId="{043BD988-3060-4E3D-8D98-49A03DE6E358}" type="parTrans" cxnId="{5D5B6706-50C8-4007-912E-72D31E090C89}">
      <dgm:prSet/>
      <dgm:spPr/>
      <dgm:t>
        <a:bodyPr/>
        <a:lstStyle/>
        <a:p>
          <a:endParaRPr lang="en-US"/>
        </a:p>
      </dgm:t>
    </dgm:pt>
    <dgm:pt modelId="{3E856D61-CA88-4AC5-A7EB-CAC494DF404B}" type="sibTrans" cxnId="{5D5B6706-50C8-4007-912E-72D31E090C89}">
      <dgm:prSet/>
      <dgm:spPr/>
      <dgm:t>
        <a:bodyPr/>
        <a:lstStyle/>
        <a:p>
          <a:endParaRPr lang="en-US"/>
        </a:p>
      </dgm:t>
    </dgm:pt>
    <dgm:pt modelId="{2A67703F-BCD8-439C-A113-0E5766141347}">
      <dgm:prSet phldrT="[Text]" custT="1"/>
      <dgm:spPr/>
      <dgm:t>
        <a:bodyPr/>
        <a:lstStyle/>
        <a:p>
          <a:pPr algn="l">
            <a:spcAft>
              <a:spcPts val="600"/>
            </a:spcAft>
          </a:pPr>
          <a:endParaRPr lang="en-US" sz="1600" dirty="0"/>
        </a:p>
      </dgm:t>
    </dgm:pt>
    <dgm:pt modelId="{65685AD0-E066-4A08-934C-98F5BE9D92DC}" type="parTrans" cxnId="{7B1E3688-FBCB-456C-8B93-6BD2A8A7D39A}">
      <dgm:prSet/>
      <dgm:spPr/>
      <dgm:t>
        <a:bodyPr/>
        <a:lstStyle/>
        <a:p>
          <a:endParaRPr lang="en-US"/>
        </a:p>
      </dgm:t>
    </dgm:pt>
    <dgm:pt modelId="{99EE439B-3193-48CE-A731-D12289E97306}" type="sibTrans" cxnId="{7B1E3688-FBCB-456C-8B93-6BD2A8A7D39A}">
      <dgm:prSet/>
      <dgm:spPr/>
      <dgm:t>
        <a:bodyPr/>
        <a:lstStyle/>
        <a:p>
          <a:endParaRPr lang="en-US"/>
        </a:p>
      </dgm:t>
    </dgm:pt>
    <dgm:pt modelId="{19CAE5F3-188E-41B0-BD70-8558419112F6}">
      <dgm:prSet phldrT="[Text]" custT="1"/>
      <dgm:spPr/>
      <dgm:t>
        <a:bodyPr/>
        <a:lstStyle/>
        <a:p>
          <a:pPr algn="l">
            <a:spcAft>
              <a:spcPts val="600"/>
            </a:spcAft>
          </a:pPr>
          <a:endParaRPr lang="en-US" sz="1600" dirty="0"/>
        </a:p>
      </dgm:t>
    </dgm:pt>
    <dgm:pt modelId="{EF085862-18FC-461E-86A1-9B6ED347E018}" type="parTrans" cxnId="{8F490BB1-BAC7-41E0-80A0-F4B5B4ACF10B}">
      <dgm:prSet/>
      <dgm:spPr/>
      <dgm:t>
        <a:bodyPr/>
        <a:lstStyle/>
        <a:p>
          <a:endParaRPr lang="en-US"/>
        </a:p>
      </dgm:t>
    </dgm:pt>
    <dgm:pt modelId="{36C99B79-F1A1-4AC4-B969-5E9F290ABC06}" type="sibTrans" cxnId="{8F490BB1-BAC7-41E0-80A0-F4B5B4ACF10B}">
      <dgm:prSet/>
      <dgm:spPr/>
      <dgm:t>
        <a:bodyPr/>
        <a:lstStyle/>
        <a:p>
          <a:endParaRPr lang="en-US"/>
        </a:p>
      </dgm:t>
    </dgm:pt>
    <dgm:pt modelId="{5377ED18-83C0-4924-8143-94CCD7572778}">
      <dgm:prSet phldrT="[Text]" custT="1"/>
      <dgm:spPr/>
      <dgm:t>
        <a:bodyPr/>
        <a:lstStyle/>
        <a:p>
          <a:pPr algn="l">
            <a:spcAft>
              <a:spcPts val="600"/>
            </a:spcAft>
          </a:pPr>
          <a:endParaRPr lang="en-US" sz="1600" dirty="0"/>
        </a:p>
      </dgm:t>
    </dgm:pt>
    <dgm:pt modelId="{3F617074-D4EF-47D6-8C98-0EAF959BE79D}" type="parTrans" cxnId="{62A17929-28A2-4764-B2F4-C07AB9CD05AF}">
      <dgm:prSet/>
      <dgm:spPr/>
      <dgm:t>
        <a:bodyPr/>
        <a:lstStyle/>
        <a:p>
          <a:endParaRPr lang="en-US"/>
        </a:p>
      </dgm:t>
    </dgm:pt>
    <dgm:pt modelId="{B5BD746C-981E-41D3-861B-89D448324584}" type="sibTrans" cxnId="{62A17929-28A2-4764-B2F4-C07AB9CD05AF}">
      <dgm:prSet/>
      <dgm:spPr/>
      <dgm:t>
        <a:bodyPr/>
        <a:lstStyle/>
        <a:p>
          <a:endParaRPr lang="en-US"/>
        </a:p>
      </dgm:t>
    </dgm:pt>
    <dgm:pt modelId="{80849DDB-4C5F-4B4C-BAD1-DD34A2E56828}">
      <dgm:prSet phldrT="[Text]" custT="1"/>
      <dgm:spPr/>
      <dgm:t>
        <a:bodyPr/>
        <a:lstStyle/>
        <a:p>
          <a:pPr algn="l">
            <a:spcAft>
              <a:spcPts val="600"/>
            </a:spcAft>
          </a:pPr>
          <a:endParaRPr lang="en-US" sz="1600" dirty="0"/>
        </a:p>
      </dgm:t>
    </dgm:pt>
    <dgm:pt modelId="{2A42E717-98FA-4D4C-A9FC-F5ADD997602C}" type="parTrans" cxnId="{A43F4976-47EE-4BEE-9CF5-769B4E007549}">
      <dgm:prSet/>
      <dgm:spPr/>
      <dgm:t>
        <a:bodyPr/>
        <a:lstStyle/>
        <a:p>
          <a:endParaRPr lang="en-US"/>
        </a:p>
      </dgm:t>
    </dgm:pt>
    <dgm:pt modelId="{90FC78AE-0986-462A-A2B8-F771B2796649}" type="sibTrans" cxnId="{A43F4976-47EE-4BEE-9CF5-769B4E007549}">
      <dgm:prSet/>
      <dgm:spPr/>
      <dgm:t>
        <a:bodyPr/>
        <a:lstStyle/>
        <a:p>
          <a:endParaRPr lang="en-US"/>
        </a:p>
      </dgm:t>
    </dgm:pt>
    <dgm:pt modelId="{ADA6DFD3-C78A-4C66-A790-E528ACE7F35D}">
      <dgm:prSet phldrT="[Text]" custT="1"/>
      <dgm:spPr/>
      <dgm:t>
        <a:bodyPr/>
        <a:lstStyle/>
        <a:p>
          <a:pPr algn="l">
            <a:spcAft>
              <a:spcPts val="600"/>
            </a:spcAft>
          </a:pPr>
          <a:endParaRPr lang="en-US" sz="1600" dirty="0"/>
        </a:p>
      </dgm:t>
    </dgm:pt>
    <dgm:pt modelId="{520AF997-88A1-46D4-B257-1AB9214EE35B}" type="parTrans" cxnId="{1AD68335-52AC-4359-B28F-9C2F90D71280}">
      <dgm:prSet/>
      <dgm:spPr/>
      <dgm:t>
        <a:bodyPr/>
        <a:lstStyle/>
        <a:p>
          <a:endParaRPr lang="en-US"/>
        </a:p>
      </dgm:t>
    </dgm:pt>
    <dgm:pt modelId="{B9237C1E-35E1-4B2A-B29B-BA16F0B2CFD7}" type="sibTrans" cxnId="{1AD68335-52AC-4359-B28F-9C2F90D71280}">
      <dgm:prSet/>
      <dgm:spPr/>
      <dgm:t>
        <a:bodyPr/>
        <a:lstStyle/>
        <a:p>
          <a:endParaRPr lang="en-US"/>
        </a:p>
      </dgm:t>
    </dgm:pt>
    <dgm:pt modelId="{1FA248E7-3581-4E93-8D5F-D3471B6E9A74}">
      <dgm:prSet phldrT="[Text]" custT="1"/>
      <dgm:spPr/>
      <dgm:t>
        <a:bodyPr/>
        <a:lstStyle/>
        <a:p>
          <a:pPr algn="l">
            <a:spcAft>
              <a:spcPts val="600"/>
            </a:spcAft>
          </a:pPr>
          <a:endParaRPr lang="en-US" sz="1400" dirty="0"/>
        </a:p>
      </dgm:t>
    </dgm:pt>
    <dgm:pt modelId="{322CB4DC-2781-498C-8B51-7BB46EBB528A}" type="parTrans" cxnId="{9A95C856-099B-4EFF-B1DD-202205528723}">
      <dgm:prSet/>
      <dgm:spPr/>
      <dgm:t>
        <a:bodyPr/>
        <a:lstStyle/>
        <a:p>
          <a:endParaRPr lang="en-US"/>
        </a:p>
      </dgm:t>
    </dgm:pt>
    <dgm:pt modelId="{0ABC9B8F-A240-40CA-A691-6953F486D153}" type="sibTrans" cxnId="{9A95C856-099B-4EFF-B1DD-202205528723}">
      <dgm:prSet/>
      <dgm:spPr/>
      <dgm:t>
        <a:bodyPr/>
        <a:lstStyle/>
        <a:p>
          <a:endParaRPr lang="en-US"/>
        </a:p>
      </dgm:t>
    </dgm:pt>
    <dgm:pt modelId="{BAD48B74-1F3A-4437-98C5-54DB494328A8}">
      <dgm:prSet phldrT="[Text]" custT="1"/>
      <dgm:spPr/>
      <dgm:t>
        <a:bodyPr/>
        <a:lstStyle/>
        <a:p>
          <a:pPr algn="l">
            <a:spcAft>
              <a:spcPts val="600"/>
            </a:spcAft>
          </a:pPr>
          <a:endParaRPr lang="en-US" sz="1400" dirty="0"/>
        </a:p>
      </dgm:t>
    </dgm:pt>
    <dgm:pt modelId="{CC8EF0DC-3186-44C5-AFF5-7D9CC663CD2E}" type="parTrans" cxnId="{5D3FF065-67CB-444F-80B6-6E5F0B6E5F2E}">
      <dgm:prSet/>
      <dgm:spPr/>
      <dgm:t>
        <a:bodyPr/>
        <a:lstStyle/>
        <a:p>
          <a:endParaRPr lang="en-US"/>
        </a:p>
      </dgm:t>
    </dgm:pt>
    <dgm:pt modelId="{44E504B5-2EF9-4217-8313-29D6CE5ED489}" type="sibTrans" cxnId="{5D3FF065-67CB-444F-80B6-6E5F0B6E5F2E}">
      <dgm:prSet/>
      <dgm:spPr/>
      <dgm:t>
        <a:bodyPr/>
        <a:lstStyle/>
        <a:p>
          <a:endParaRPr lang="en-US"/>
        </a:p>
      </dgm:t>
    </dgm:pt>
    <dgm:pt modelId="{C8B71DFF-5179-4D7F-B4F9-49F7AABAC034}">
      <dgm:prSet custT="1"/>
      <dgm:spPr/>
      <dgm:t>
        <a:bodyPr/>
        <a:lstStyle/>
        <a:p>
          <a:pPr algn="ctr"/>
          <a:r>
            <a:rPr lang="en-US" sz="1200" b="0" dirty="0" smtClean="0">
              <a:latin typeface="Arial" pitchFamily="34" charset="0"/>
              <a:cs typeface="Arial" pitchFamily="34" charset="0"/>
            </a:rPr>
            <a:t>Integrate with other shop floor systems</a:t>
          </a:r>
        </a:p>
      </dgm:t>
    </dgm:pt>
    <dgm:pt modelId="{8934961F-CA39-472C-8729-E5122E3D8C9D}" type="parTrans" cxnId="{7C40BD13-7D0B-4DBD-90D0-5E8622149F3F}">
      <dgm:prSet/>
      <dgm:spPr/>
      <dgm:t>
        <a:bodyPr/>
        <a:lstStyle/>
        <a:p>
          <a:endParaRPr lang="en-US"/>
        </a:p>
      </dgm:t>
    </dgm:pt>
    <dgm:pt modelId="{B97E3E62-6674-49E7-9E84-C51C8C9B0B53}" type="sibTrans" cxnId="{7C40BD13-7D0B-4DBD-90D0-5E8622149F3F}">
      <dgm:prSet/>
      <dgm:spPr/>
      <dgm:t>
        <a:bodyPr/>
        <a:lstStyle/>
        <a:p>
          <a:endParaRPr lang="en-US"/>
        </a:p>
      </dgm:t>
    </dgm:pt>
    <dgm:pt modelId="{3D80E92D-BD6C-42A9-B1DA-DB1BFA72F48C}">
      <dgm:prSet phldrT="[Text]" custT="1"/>
      <dgm:spPr/>
      <dgm:t>
        <a:bodyPr/>
        <a:lstStyle/>
        <a:p>
          <a:pPr algn="ctr">
            <a:spcAft>
              <a:spcPts val="1200"/>
            </a:spcAft>
          </a:pPr>
          <a:r>
            <a:rPr lang="en-US" sz="1200" b="0" dirty="0" smtClean="0">
              <a:latin typeface="Arial" pitchFamily="34" charset="0"/>
              <a:cs typeface="Arial" pitchFamily="34" charset="0"/>
            </a:rPr>
            <a:t>Change pre-built mobile apps or build  new ones</a:t>
          </a:r>
          <a:endParaRPr lang="en-US" sz="1200" b="0" dirty="0"/>
        </a:p>
      </dgm:t>
    </dgm:pt>
    <dgm:pt modelId="{2F0AE1BB-4D68-425E-BC37-35BE515FD731}" type="parTrans" cxnId="{BC0C63A0-57C4-4D0E-A6E2-24B41EC96A71}">
      <dgm:prSet/>
      <dgm:spPr/>
      <dgm:t>
        <a:bodyPr/>
        <a:lstStyle/>
        <a:p>
          <a:endParaRPr lang="en-US"/>
        </a:p>
      </dgm:t>
    </dgm:pt>
    <dgm:pt modelId="{91FDEF22-D950-4CB6-9C53-8F789AD245ED}" type="sibTrans" cxnId="{BC0C63A0-57C4-4D0E-A6E2-24B41EC96A71}">
      <dgm:prSet/>
      <dgm:spPr/>
      <dgm:t>
        <a:bodyPr/>
        <a:lstStyle/>
        <a:p>
          <a:endParaRPr lang="en-US"/>
        </a:p>
      </dgm:t>
    </dgm:pt>
    <dgm:pt modelId="{A2E4DE27-34CA-4749-B247-82AE140F8E34}">
      <dgm:prSet custT="1"/>
      <dgm:spPr/>
      <dgm:t>
        <a:bodyPr/>
        <a:lstStyle/>
        <a:p>
          <a:pPr algn="ctr"/>
          <a:r>
            <a:rPr lang="en-US" sz="1200" b="0" dirty="0" smtClean="0">
              <a:latin typeface="Arial" pitchFamily="34" charset="0"/>
              <a:cs typeface="Arial" pitchFamily="34" charset="0"/>
            </a:rPr>
            <a:t>Implement out of the box or customize</a:t>
          </a:r>
        </a:p>
      </dgm:t>
    </dgm:pt>
    <dgm:pt modelId="{9B957CA8-479F-4483-AE98-A22BEB7BD6CF}" type="parTrans" cxnId="{EF3C0454-EB60-49E3-BE78-2073BD5D6F64}">
      <dgm:prSet/>
      <dgm:spPr/>
      <dgm:t>
        <a:bodyPr/>
        <a:lstStyle/>
        <a:p>
          <a:endParaRPr lang="en-US"/>
        </a:p>
      </dgm:t>
    </dgm:pt>
    <dgm:pt modelId="{6E85F32E-8DC2-4B63-9EF4-4A64CD97C09A}" type="sibTrans" cxnId="{EF3C0454-EB60-49E3-BE78-2073BD5D6F64}">
      <dgm:prSet/>
      <dgm:spPr/>
      <dgm:t>
        <a:bodyPr/>
        <a:lstStyle/>
        <a:p>
          <a:endParaRPr lang="en-US"/>
        </a:p>
      </dgm:t>
    </dgm:pt>
    <dgm:pt modelId="{5F1AA044-4A3C-4C88-B51A-9329700BAB2F}">
      <dgm:prSet custT="1"/>
      <dgm:spPr/>
      <dgm:t>
        <a:bodyPr/>
        <a:lstStyle/>
        <a:p>
          <a:pPr algn="l"/>
          <a:endParaRPr lang="en-US" sz="1200" b="0" dirty="0" smtClean="0">
            <a:latin typeface="Arial" pitchFamily="34" charset="0"/>
            <a:cs typeface="Arial" pitchFamily="34" charset="0"/>
          </a:endParaRPr>
        </a:p>
      </dgm:t>
    </dgm:pt>
    <dgm:pt modelId="{E62DD1E2-4439-4134-83F1-CB440902148D}" type="parTrans" cxnId="{D1C6B293-A9F8-40E1-9677-2CF394F48AF7}">
      <dgm:prSet/>
      <dgm:spPr/>
      <dgm:t>
        <a:bodyPr/>
        <a:lstStyle/>
        <a:p>
          <a:endParaRPr lang="en-US"/>
        </a:p>
      </dgm:t>
    </dgm:pt>
    <dgm:pt modelId="{1899E2A4-0627-4F54-A0CE-90291454A5EF}" type="sibTrans" cxnId="{D1C6B293-A9F8-40E1-9677-2CF394F48AF7}">
      <dgm:prSet/>
      <dgm:spPr/>
      <dgm:t>
        <a:bodyPr/>
        <a:lstStyle/>
        <a:p>
          <a:endParaRPr lang="en-US"/>
        </a:p>
      </dgm:t>
    </dgm:pt>
    <dgm:pt modelId="{B806D513-5BDB-4A40-A090-5C0627752824}">
      <dgm:prSet phldrT="[Text]" custT="1"/>
      <dgm:spPr/>
      <dgm:t>
        <a:bodyPr/>
        <a:lstStyle/>
        <a:p>
          <a:pPr algn="ctr">
            <a:spcAft>
              <a:spcPts val="1200"/>
            </a:spcAft>
          </a:pPr>
          <a:r>
            <a:rPr lang="en-US" sz="1200" b="0" dirty="0" smtClean="0">
              <a:latin typeface="Arial" pitchFamily="34" charset="0"/>
              <a:cs typeface="Arial" pitchFamily="34" charset="0"/>
            </a:rPr>
            <a:t>Built using data collection best practices</a:t>
          </a:r>
          <a:endParaRPr lang="en-US" sz="1200" b="0" dirty="0"/>
        </a:p>
      </dgm:t>
    </dgm:pt>
    <dgm:pt modelId="{14B24650-7B9C-4281-9A2E-27C6C0990E38}" type="parTrans" cxnId="{F01D8E22-603C-47EB-8F51-7A1EBC0A2743}">
      <dgm:prSet/>
      <dgm:spPr/>
      <dgm:t>
        <a:bodyPr/>
        <a:lstStyle/>
        <a:p>
          <a:endParaRPr lang="en-US"/>
        </a:p>
      </dgm:t>
    </dgm:pt>
    <dgm:pt modelId="{5E5ABE3C-63E3-4FC0-B02A-27DC8287354D}" type="sibTrans" cxnId="{F01D8E22-603C-47EB-8F51-7A1EBC0A2743}">
      <dgm:prSet/>
      <dgm:spPr/>
      <dgm:t>
        <a:bodyPr/>
        <a:lstStyle/>
        <a:p>
          <a:endParaRPr lang="en-US"/>
        </a:p>
      </dgm:t>
    </dgm:pt>
    <dgm:pt modelId="{43E1AC0D-B149-404C-8777-02FC804E6073}" type="pres">
      <dgm:prSet presAssocID="{13434506-FEB5-4873-B976-D88DE580C5D8}" presName="Name0" presStyleCnt="0">
        <dgm:presLayoutVars>
          <dgm:dir/>
          <dgm:animLvl val="lvl"/>
          <dgm:resizeHandles val="exact"/>
        </dgm:presLayoutVars>
      </dgm:prSet>
      <dgm:spPr/>
      <dgm:t>
        <a:bodyPr/>
        <a:lstStyle/>
        <a:p>
          <a:endParaRPr lang="en-US"/>
        </a:p>
      </dgm:t>
    </dgm:pt>
    <dgm:pt modelId="{86CF72C3-8DBF-41F4-9536-65259D5DABE0}" type="pres">
      <dgm:prSet presAssocID="{0FA93DE7-2F2A-4E88-9D97-38EC1B31DEAE}" presName="composite" presStyleCnt="0"/>
      <dgm:spPr/>
      <dgm:t>
        <a:bodyPr/>
        <a:lstStyle/>
        <a:p>
          <a:endParaRPr lang="en-US"/>
        </a:p>
      </dgm:t>
    </dgm:pt>
    <dgm:pt modelId="{3B22A17D-D051-4F81-847A-68726D32A651}" type="pres">
      <dgm:prSet presAssocID="{0FA93DE7-2F2A-4E88-9D97-38EC1B31DEAE}" presName="parTx" presStyleLbl="alignNode1" presStyleIdx="0" presStyleCnt="2">
        <dgm:presLayoutVars>
          <dgm:chMax val="0"/>
          <dgm:chPref val="0"/>
          <dgm:bulletEnabled val="1"/>
        </dgm:presLayoutVars>
      </dgm:prSet>
      <dgm:spPr/>
      <dgm:t>
        <a:bodyPr/>
        <a:lstStyle/>
        <a:p>
          <a:endParaRPr lang="en-US"/>
        </a:p>
      </dgm:t>
    </dgm:pt>
    <dgm:pt modelId="{E5136CE5-2364-4D12-B55C-5B800E9B72C7}" type="pres">
      <dgm:prSet presAssocID="{0FA93DE7-2F2A-4E88-9D97-38EC1B31DEAE}" presName="desTx" presStyleLbl="alignAccFollowNode1" presStyleIdx="0" presStyleCnt="2">
        <dgm:presLayoutVars>
          <dgm:bulletEnabled val="1"/>
        </dgm:presLayoutVars>
      </dgm:prSet>
      <dgm:spPr/>
      <dgm:t>
        <a:bodyPr/>
        <a:lstStyle/>
        <a:p>
          <a:endParaRPr lang="en-US"/>
        </a:p>
      </dgm:t>
    </dgm:pt>
    <dgm:pt modelId="{D77EEDEC-C5A0-40C4-BA76-179ABF9F72FE}" type="pres">
      <dgm:prSet presAssocID="{E58FF915-B56C-4995-B420-1E7EBAA6C91E}" presName="space" presStyleCnt="0"/>
      <dgm:spPr/>
      <dgm:t>
        <a:bodyPr/>
        <a:lstStyle/>
        <a:p>
          <a:endParaRPr lang="en-US"/>
        </a:p>
      </dgm:t>
    </dgm:pt>
    <dgm:pt modelId="{9E765151-9DC9-40F4-A290-E5F1C62FCA0E}" type="pres">
      <dgm:prSet presAssocID="{2775E381-5AFE-41A2-8596-FEA99316EA8E}" presName="composite" presStyleCnt="0"/>
      <dgm:spPr/>
      <dgm:t>
        <a:bodyPr/>
        <a:lstStyle/>
        <a:p>
          <a:endParaRPr lang="en-US"/>
        </a:p>
      </dgm:t>
    </dgm:pt>
    <dgm:pt modelId="{47DA47D3-24C3-4295-8352-41F7CE4CE911}" type="pres">
      <dgm:prSet presAssocID="{2775E381-5AFE-41A2-8596-FEA99316EA8E}" presName="parTx" presStyleLbl="alignNode1" presStyleIdx="1" presStyleCnt="2">
        <dgm:presLayoutVars>
          <dgm:chMax val="0"/>
          <dgm:chPref val="0"/>
          <dgm:bulletEnabled val="1"/>
        </dgm:presLayoutVars>
      </dgm:prSet>
      <dgm:spPr/>
      <dgm:t>
        <a:bodyPr/>
        <a:lstStyle/>
        <a:p>
          <a:endParaRPr lang="en-US"/>
        </a:p>
      </dgm:t>
    </dgm:pt>
    <dgm:pt modelId="{8925877C-9D06-4B6D-A10E-81231C01CCF7}" type="pres">
      <dgm:prSet presAssocID="{2775E381-5AFE-41A2-8596-FEA99316EA8E}" presName="desTx" presStyleLbl="alignAccFollowNode1" presStyleIdx="1" presStyleCnt="2">
        <dgm:presLayoutVars>
          <dgm:bulletEnabled val="1"/>
        </dgm:presLayoutVars>
      </dgm:prSet>
      <dgm:spPr/>
      <dgm:t>
        <a:bodyPr/>
        <a:lstStyle/>
        <a:p>
          <a:endParaRPr lang="en-US"/>
        </a:p>
      </dgm:t>
    </dgm:pt>
  </dgm:ptLst>
  <dgm:cxnLst>
    <dgm:cxn modelId="{DC89CA55-AF34-4D1D-AE69-D2CA336E8CE5}" type="presOf" srcId="{ADA6DFD3-C78A-4C66-A790-E528ACE7F35D}" destId="{E5136CE5-2364-4D12-B55C-5B800E9B72C7}" srcOrd="0" destOrd="6" presId="urn:microsoft.com/office/officeart/2005/8/layout/hList1"/>
    <dgm:cxn modelId="{777035D5-514C-4349-AAE6-1838257A53FE}" srcId="{2775E381-5AFE-41A2-8596-FEA99316EA8E}" destId="{4D56068C-C6A6-4A65-A0BB-75AD6A2DA2EB}" srcOrd="2" destOrd="0" parTransId="{CD686DC5-6CB4-4D1E-AD51-58AF07957C51}" sibTransId="{E511C345-2CDE-46DE-A741-671F2B169B04}"/>
    <dgm:cxn modelId="{06245F4D-D4E2-407B-A28A-ED1CCAF0B421}" type="presOf" srcId="{A2319812-B093-4B7C-8324-7A010A9F9FD5}" destId="{E5136CE5-2364-4D12-B55C-5B800E9B72C7}" srcOrd="0" destOrd="8" presId="urn:microsoft.com/office/officeart/2005/8/layout/hList1"/>
    <dgm:cxn modelId="{DEF0CC48-09B1-4B6E-B96E-2D3D89443D70}" type="presOf" srcId="{BAD48B74-1F3A-4437-98C5-54DB494328A8}" destId="{E5136CE5-2364-4D12-B55C-5B800E9B72C7}" srcOrd="0" destOrd="7" presId="urn:microsoft.com/office/officeart/2005/8/layout/hList1"/>
    <dgm:cxn modelId="{8F490BB1-BAC7-41E0-80A0-F4B5B4ACF10B}" srcId="{2775E381-5AFE-41A2-8596-FEA99316EA8E}" destId="{19CAE5F3-188E-41B0-BD70-8558419112F6}" srcOrd="5" destOrd="0" parTransId="{EF085862-18FC-461E-86A1-9B6ED347E018}" sibTransId="{36C99B79-F1A1-4AC4-B969-5E9F290ABC06}"/>
    <dgm:cxn modelId="{8A9B8292-B29A-4D23-A5E5-91F854AE3BDC}" srcId="{13434506-FEB5-4873-B976-D88DE580C5D8}" destId="{0FA93DE7-2F2A-4E88-9D97-38EC1B31DEAE}" srcOrd="0" destOrd="0" parTransId="{4DADB960-B748-462F-8C16-9D112D1A971A}" sibTransId="{E58FF915-B56C-4995-B420-1E7EBAA6C91E}"/>
    <dgm:cxn modelId="{DE106A85-2379-4DD1-8A22-795ED3F53334}" type="presOf" srcId="{19CAE5F3-188E-41B0-BD70-8558419112F6}" destId="{8925877C-9D06-4B6D-A10E-81231C01CCF7}" srcOrd="0" destOrd="5" presId="urn:microsoft.com/office/officeart/2005/8/layout/hList1"/>
    <dgm:cxn modelId="{0249133E-D54C-4388-825D-EFF505B4CD4D}" type="presOf" srcId="{13434506-FEB5-4873-B976-D88DE580C5D8}" destId="{43E1AC0D-B149-404C-8777-02FC804E6073}" srcOrd="0" destOrd="0" presId="urn:microsoft.com/office/officeart/2005/8/layout/hList1"/>
    <dgm:cxn modelId="{2C01F60A-E357-4364-B4DF-F785F60919E8}" srcId="{0FA93DE7-2F2A-4E88-9D97-38EC1B31DEAE}" destId="{00219107-90FF-4602-80B8-448F1230EF58}" srcOrd="0" destOrd="0" parTransId="{BBEA1C07-DBFD-485A-ACC4-697DEB4DDC60}" sibTransId="{1AA3BAFD-168F-47B7-89DF-5849DE4696A3}"/>
    <dgm:cxn modelId="{BA8F9F83-FB1A-4F8F-95B6-AE3DD7590112}" type="presOf" srcId="{D53A38AA-CE0C-4244-B9AE-964DD1A6BD32}" destId="{8925877C-9D06-4B6D-A10E-81231C01CCF7}" srcOrd="0" destOrd="0" presId="urn:microsoft.com/office/officeart/2005/8/layout/hList1"/>
    <dgm:cxn modelId="{2C5FB190-2D35-43A0-88EB-45254EA8528E}" type="presOf" srcId="{1FA248E7-3581-4E93-8D5F-D3471B6E9A74}" destId="{8925877C-9D06-4B6D-A10E-81231C01CCF7}" srcOrd="0" destOrd="7" presId="urn:microsoft.com/office/officeart/2005/8/layout/hList1"/>
    <dgm:cxn modelId="{9B2258CA-F86E-4DB7-9C14-E0F6DC4350E4}" srcId="{0FA93DE7-2F2A-4E88-9D97-38EC1B31DEAE}" destId="{930ED352-4913-4939-9D69-CEA7BC0434D2}" srcOrd="2" destOrd="0" parTransId="{8FD69433-386D-4766-827E-2CA4F7DCEEDD}" sibTransId="{DCEF23BF-DDC2-4401-87BA-8FAA1251A34F}"/>
    <dgm:cxn modelId="{B45C350E-ADFC-47E7-834F-E7E80B3594A9}" srcId="{0FA93DE7-2F2A-4E88-9D97-38EC1B31DEAE}" destId="{A33B6279-828F-468E-A4CB-56629129BF1F}" srcOrd="3" destOrd="0" parTransId="{23FF8188-7FFE-4216-9420-835A092B3ACE}" sibTransId="{13203C8E-F1E0-40E3-BEAF-FC65D6BF44F3}"/>
    <dgm:cxn modelId="{094C48DA-77FF-4276-AEB8-2BD785C2AA6F}" type="presOf" srcId="{EB92C8FC-B08D-4F6C-9445-9E362909E121}" destId="{8925877C-9D06-4B6D-A10E-81231C01CCF7}" srcOrd="0" destOrd="4" presId="urn:microsoft.com/office/officeart/2005/8/layout/hList1"/>
    <dgm:cxn modelId="{02ADBA2E-8D68-4D81-B3E9-C3CFC4FFA568}" type="presOf" srcId="{930ED352-4913-4939-9D69-CEA7BC0434D2}" destId="{E5136CE5-2364-4D12-B55C-5B800E9B72C7}" srcOrd="0" destOrd="2" presId="urn:microsoft.com/office/officeart/2005/8/layout/hList1"/>
    <dgm:cxn modelId="{BB8A8A94-05D6-4E66-A297-5AC4CA30B4AE}" type="presOf" srcId="{B806D513-5BDB-4A40-A090-5C0627752824}" destId="{E5136CE5-2364-4D12-B55C-5B800E9B72C7}" srcOrd="0" destOrd="9" presId="urn:microsoft.com/office/officeart/2005/8/layout/hList1"/>
    <dgm:cxn modelId="{3AF60758-74A1-4E08-AB81-0EEC5E9892E1}" type="presOf" srcId="{A33B6279-828F-468E-A4CB-56629129BF1F}" destId="{E5136CE5-2364-4D12-B55C-5B800E9B72C7}" srcOrd="0" destOrd="3" presId="urn:microsoft.com/office/officeart/2005/8/layout/hList1"/>
    <dgm:cxn modelId="{08CAB1D6-973C-4ACF-82AD-7FD16583E6B8}" type="presOf" srcId="{4B6D1EAA-8EE5-4214-B36B-0278D86F4288}" destId="{8925877C-9D06-4B6D-A10E-81231C01CCF7}" srcOrd="0" destOrd="1" presId="urn:microsoft.com/office/officeart/2005/8/layout/hList1"/>
    <dgm:cxn modelId="{5D5B6706-50C8-4007-912E-72D31E090C89}" srcId="{2775E381-5AFE-41A2-8596-FEA99316EA8E}" destId="{EB92C8FC-B08D-4F6C-9445-9E362909E121}" srcOrd="4" destOrd="0" parTransId="{043BD988-3060-4E3D-8D98-49A03DE6E358}" sibTransId="{3E856D61-CA88-4AC5-A7EB-CAC494DF404B}"/>
    <dgm:cxn modelId="{BC0C63A0-57C4-4D0E-A6E2-24B41EC96A71}" srcId="{2775E381-5AFE-41A2-8596-FEA99316EA8E}" destId="{3D80E92D-BD6C-42A9-B1DA-DB1BFA72F48C}" srcOrd="9" destOrd="0" parTransId="{2F0AE1BB-4D68-425E-BC37-35BE515FD731}" sibTransId="{91FDEF22-D950-4CB6-9C53-8F789AD245ED}"/>
    <dgm:cxn modelId="{5C376C64-2A61-40ED-9815-6BC4B9531565}" type="presOf" srcId="{2AFA50A9-8C98-4FBF-8E30-9E9AFD322750}" destId="{8925877C-9D06-4B6D-A10E-81231C01CCF7}" srcOrd="0" destOrd="3" presId="urn:microsoft.com/office/officeart/2005/8/layout/hList1"/>
    <dgm:cxn modelId="{BCA977B3-3A4D-4B97-8274-6A96415A4AAD}" type="presOf" srcId="{00219107-90FF-4602-80B8-448F1230EF58}" destId="{E5136CE5-2364-4D12-B55C-5B800E9B72C7}" srcOrd="0" destOrd="0" presId="urn:microsoft.com/office/officeart/2005/8/layout/hList1"/>
    <dgm:cxn modelId="{0E4B0CAF-5482-44A2-A5AF-28ACBED409AD}" type="presOf" srcId="{5F1AA044-4A3C-4C88-B51A-9329700BAB2F}" destId="{E5136CE5-2364-4D12-B55C-5B800E9B72C7}" srcOrd="0" destOrd="11" presId="urn:microsoft.com/office/officeart/2005/8/layout/hList1"/>
    <dgm:cxn modelId="{1AD68335-52AC-4359-B28F-9C2F90D71280}" srcId="{0FA93DE7-2F2A-4E88-9D97-38EC1B31DEAE}" destId="{ADA6DFD3-C78A-4C66-A790-E528ACE7F35D}" srcOrd="6" destOrd="0" parTransId="{520AF997-88A1-46D4-B257-1AB9214EE35B}" sibTransId="{B9237C1E-35E1-4B2A-B29B-BA16F0B2CFD7}"/>
    <dgm:cxn modelId="{7B1E3688-FBCB-456C-8B93-6BD2A8A7D39A}" srcId="{0FA93DE7-2F2A-4E88-9D97-38EC1B31DEAE}" destId="{2A67703F-BCD8-439C-A113-0E5766141347}" srcOrd="4" destOrd="0" parTransId="{65685AD0-E066-4A08-934C-98F5BE9D92DC}" sibTransId="{99EE439B-3193-48CE-A731-D12289E97306}"/>
    <dgm:cxn modelId="{EF3C0454-EB60-49E3-BE78-2073BD5D6F64}" srcId="{0FA93DE7-2F2A-4E88-9D97-38EC1B31DEAE}" destId="{A2E4DE27-34CA-4749-B247-82AE140F8E34}" srcOrd="10" destOrd="0" parTransId="{9B957CA8-479F-4483-AE98-A22BEB7BD6CF}" sibTransId="{6E85F32E-8DC2-4B63-9EF4-4A64CD97C09A}"/>
    <dgm:cxn modelId="{5D3FF065-67CB-444F-80B6-6E5F0B6E5F2E}" srcId="{0FA93DE7-2F2A-4E88-9D97-38EC1B31DEAE}" destId="{BAD48B74-1F3A-4437-98C5-54DB494328A8}" srcOrd="7" destOrd="0" parTransId="{CC8EF0DC-3186-44C5-AFF5-7D9CC663CD2E}" sibTransId="{44E504B5-2EF9-4217-8313-29D6CE5ED489}"/>
    <dgm:cxn modelId="{9A95C856-099B-4EFF-B1DD-202205528723}" srcId="{2775E381-5AFE-41A2-8596-FEA99316EA8E}" destId="{1FA248E7-3581-4E93-8D5F-D3471B6E9A74}" srcOrd="7" destOrd="0" parTransId="{322CB4DC-2781-498C-8B51-7BB46EBB528A}" sibTransId="{0ABC9B8F-A240-40CA-A691-6953F486D153}"/>
    <dgm:cxn modelId="{C535659A-E8F1-4429-ACC7-E65CECE5770F}" type="presOf" srcId="{2775E381-5AFE-41A2-8596-FEA99316EA8E}" destId="{47DA47D3-24C3-4295-8352-41F7CE4CE911}" srcOrd="0" destOrd="0" presId="urn:microsoft.com/office/officeart/2005/8/layout/hList1"/>
    <dgm:cxn modelId="{BC03307B-197F-453F-8729-F5A1F76F8E03}" srcId="{0FA93DE7-2F2A-4E88-9D97-38EC1B31DEAE}" destId="{FEE70721-674A-43C0-A96F-73FA2DF56AE9}" srcOrd="1" destOrd="0" parTransId="{71C6C64C-0244-4F26-A84B-86FDC4893905}" sibTransId="{2A9E77E4-13AA-468E-93FA-736103A0B404}"/>
    <dgm:cxn modelId="{A43F4976-47EE-4BEE-9CF5-769B4E007549}" srcId="{0FA93DE7-2F2A-4E88-9D97-38EC1B31DEAE}" destId="{80849DDB-4C5F-4B4C-BAD1-DD34A2E56828}" srcOrd="5" destOrd="0" parTransId="{2A42E717-98FA-4D4C-A9FC-F5ADD997602C}" sibTransId="{90FC78AE-0986-462A-A2B8-F771B2796649}"/>
    <dgm:cxn modelId="{670B2DC0-A8CF-4454-8516-9875C72DBAB6}" type="presOf" srcId="{FEE70721-674A-43C0-A96F-73FA2DF56AE9}" destId="{E5136CE5-2364-4D12-B55C-5B800E9B72C7}" srcOrd="0" destOrd="1" presId="urn:microsoft.com/office/officeart/2005/8/layout/hList1"/>
    <dgm:cxn modelId="{C825B0D9-C6E5-4E42-AFAB-5DF508EEA5CE}" srcId="{0FA93DE7-2F2A-4E88-9D97-38EC1B31DEAE}" destId="{A2319812-B093-4B7C-8324-7A010A9F9FD5}" srcOrd="8" destOrd="0" parTransId="{5143A933-BBFC-4DE7-9002-13503D384F00}" sibTransId="{A1407FE4-EABD-4662-8171-6B9D353F8377}"/>
    <dgm:cxn modelId="{98EC9A54-D4DA-4E28-B920-63A1B77B9BD0}" srcId="{2775E381-5AFE-41A2-8596-FEA99316EA8E}" destId="{8872149F-F676-432F-B2DF-113D35EDE913}" srcOrd="8" destOrd="0" parTransId="{63181B5B-BD00-4690-8A71-F1A54DE8B1B0}" sibTransId="{0818AC3E-8FFD-4B51-BF6C-7B153A0EA940}"/>
    <dgm:cxn modelId="{30D90F98-DB8A-4B3B-96DE-3675F40E601C}" type="presOf" srcId="{A2E4DE27-34CA-4749-B247-82AE140F8E34}" destId="{E5136CE5-2364-4D12-B55C-5B800E9B72C7}" srcOrd="0" destOrd="10" presId="urn:microsoft.com/office/officeart/2005/8/layout/hList1"/>
    <dgm:cxn modelId="{A466ECF1-3FBC-460E-85BB-3328508E80DA}" srcId="{2775E381-5AFE-41A2-8596-FEA99316EA8E}" destId="{4B6D1EAA-8EE5-4214-B36B-0278D86F4288}" srcOrd="1" destOrd="0" parTransId="{3425F4E2-87E3-40C8-8C78-17F4743F721C}" sibTransId="{5ABE4479-88DF-4289-AC6F-244A8E5A49C3}"/>
    <dgm:cxn modelId="{F00722C1-00DF-495E-A726-E4FC22830064}" type="presOf" srcId="{4D56068C-C6A6-4A65-A0BB-75AD6A2DA2EB}" destId="{8925877C-9D06-4B6D-A10E-81231C01CCF7}" srcOrd="0" destOrd="2" presId="urn:microsoft.com/office/officeart/2005/8/layout/hList1"/>
    <dgm:cxn modelId="{62A17929-28A2-4764-B2F4-C07AB9CD05AF}" srcId="{2775E381-5AFE-41A2-8596-FEA99316EA8E}" destId="{5377ED18-83C0-4924-8143-94CCD7572778}" srcOrd="6" destOrd="0" parTransId="{3F617074-D4EF-47D6-8C98-0EAF959BE79D}" sibTransId="{B5BD746C-981E-41D3-861B-89D448324584}"/>
    <dgm:cxn modelId="{7C40BD13-7D0B-4DBD-90D0-5E8622149F3F}" srcId="{2775E381-5AFE-41A2-8596-FEA99316EA8E}" destId="{C8B71DFF-5179-4D7F-B4F9-49F7AABAC034}" srcOrd="10" destOrd="0" parTransId="{8934961F-CA39-472C-8729-E5122E3D8C9D}" sibTransId="{B97E3E62-6674-49E7-9E84-C51C8C9B0B53}"/>
    <dgm:cxn modelId="{F01D8E22-603C-47EB-8F51-7A1EBC0A2743}" srcId="{0FA93DE7-2F2A-4E88-9D97-38EC1B31DEAE}" destId="{B806D513-5BDB-4A40-A090-5C0627752824}" srcOrd="9" destOrd="0" parTransId="{14B24650-7B9C-4281-9A2E-27C6C0990E38}" sibTransId="{5E5ABE3C-63E3-4FC0-B02A-27DC8287354D}"/>
    <dgm:cxn modelId="{D89422B2-C7C8-42E7-82C8-A54CE4B49839}" type="presOf" srcId="{5377ED18-83C0-4924-8143-94CCD7572778}" destId="{8925877C-9D06-4B6D-A10E-81231C01CCF7}" srcOrd="0" destOrd="6" presId="urn:microsoft.com/office/officeart/2005/8/layout/hList1"/>
    <dgm:cxn modelId="{2ACD567D-B2D2-48B6-823B-CFB538B75BBC}" srcId="{2775E381-5AFE-41A2-8596-FEA99316EA8E}" destId="{D53A38AA-CE0C-4244-B9AE-964DD1A6BD32}" srcOrd="0" destOrd="0" parTransId="{954CC32C-0487-4BF6-869B-7EC73BE1CB97}" sibTransId="{4878119B-77F6-4961-BD08-0B5C665BD8CE}"/>
    <dgm:cxn modelId="{A2F06056-562A-40BE-9BE0-091C0B7BB4B8}" type="presOf" srcId="{0FA93DE7-2F2A-4E88-9D97-38EC1B31DEAE}" destId="{3B22A17D-D051-4F81-847A-68726D32A651}" srcOrd="0" destOrd="0" presId="urn:microsoft.com/office/officeart/2005/8/layout/hList1"/>
    <dgm:cxn modelId="{C6535E75-B586-4742-B617-ECEEF8B1AF40}" type="presOf" srcId="{C8B71DFF-5179-4D7F-B4F9-49F7AABAC034}" destId="{8925877C-9D06-4B6D-A10E-81231C01CCF7}" srcOrd="0" destOrd="10" presId="urn:microsoft.com/office/officeart/2005/8/layout/hList1"/>
    <dgm:cxn modelId="{C8402751-5476-4943-BB25-7BEEAF816D34}" type="presOf" srcId="{2A67703F-BCD8-439C-A113-0E5766141347}" destId="{E5136CE5-2364-4D12-B55C-5B800E9B72C7}" srcOrd="0" destOrd="4" presId="urn:microsoft.com/office/officeart/2005/8/layout/hList1"/>
    <dgm:cxn modelId="{A930ABE5-BF28-4506-9C6B-37067F951597}" srcId="{13434506-FEB5-4873-B976-D88DE580C5D8}" destId="{2775E381-5AFE-41A2-8596-FEA99316EA8E}" srcOrd="1" destOrd="0" parTransId="{9A81E6D8-8AA6-4594-BB06-3E6D0C5AEDB5}" sibTransId="{80279C68-A80D-46E6-9699-5F7C489BBACE}"/>
    <dgm:cxn modelId="{88F32CCC-C83D-4F8F-A493-524C7D98C9BE}" type="presOf" srcId="{3D80E92D-BD6C-42A9-B1DA-DB1BFA72F48C}" destId="{8925877C-9D06-4B6D-A10E-81231C01CCF7}" srcOrd="0" destOrd="9" presId="urn:microsoft.com/office/officeart/2005/8/layout/hList1"/>
    <dgm:cxn modelId="{3D9155F9-BE5C-4963-BFA0-87EBBD4B97C0}" srcId="{2775E381-5AFE-41A2-8596-FEA99316EA8E}" destId="{2AFA50A9-8C98-4FBF-8E30-9E9AFD322750}" srcOrd="3" destOrd="0" parTransId="{670CF65F-7E48-40F4-8242-427BBCAD9A26}" sibTransId="{B3AE5F3A-F060-4A87-9FBD-AEDD4B9FF220}"/>
    <dgm:cxn modelId="{FC8B7138-883D-4215-80EB-F3D93B31A7FF}" type="presOf" srcId="{8872149F-F676-432F-B2DF-113D35EDE913}" destId="{8925877C-9D06-4B6D-A10E-81231C01CCF7}" srcOrd="0" destOrd="8" presId="urn:microsoft.com/office/officeart/2005/8/layout/hList1"/>
    <dgm:cxn modelId="{02575A51-34E5-4FED-97BC-DCA9F31DF9B4}" type="presOf" srcId="{80849DDB-4C5F-4B4C-BAD1-DD34A2E56828}" destId="{E5136CE5-2364-4D12-B55C-5B800E9B72C7}" srcOrd="0" destOrd="5" presId="urn:microsoft.com/office/officeart/2005/8/layout/hList1"/>
    <dgm:cxn modelId="{D1C6B293-A9F8-40E1-9677-2CF394F48AF7}" srcId="{0FA93DE7-2F2A-4E88-9D97-38EC1B31DEAE}" destId="{5F1AA044-4A3C-4C88-B51A-9329700BAB2F}" srcOrd="11" destOrd="0" parTransId="{E62DD1E2-4439-4134-83F1-CB440902148D}" sibTransId="{1899E2A4-0627-4F54-A0CE-90291454A5EF}"/>
    <dgm:cxn modelId="{18F17D70-E2CE-4836-A103-2CFC5665C980}" type="presParOf" srcId="{43E1AC0D-B149-404C-8777-02FC804E6073}" destId="{86CF72C3-8DBF-41F4-9536-65259D5DABE0}" srcOrd="0" destOrd="0" presId="urn:microsoft.com/office/officeart/2005/8/layout/hList1"/>
    <dgm:cxn modelId="{4CC83C74-B795-4A12-A16C-0F08F18BC385}" type="presParOf" srcId="{86CF72C3-8DBF-41F4-9536-65259D5DABE0}" destId="{3B22A17D-D051-4F81-847A-68726D32A651}" srcOrd="0" destOrd="0" presId="urn:microsoft.com/office/officeart/2005/8/layout/hList1"/>
    <dgm:cxn modelId="{B99A7D4E-1EDB-43DA-BA1E-79AEEC95614B}" type="presParOf" srcId="{86CF72C3-8DBF-41F4-9536-65259D5DABE0}" destId="{E5136CE5-2364-4D12-B55C-5B800E9B72C7}" srcOrd="1" destOrd="0" presId="urn:microsoft.com/office/officeart/2005/8/layout/hList1"/>
    <dgm:cxn modelId="{481F6120-741B-46DF-9E66-17F4814D6B32}" type="presParOf" srcId="{43E1AC0D-B149-404C-8777-02FC804E6073}" destId="{D77EEDEC-C5A0-40C4-BA76-179ABF9F72FE}" srcOrd="1" destOrd="0" presId="urn:microsoft.com/office/officeart/2005/8/layout/hList1"/>
    <dgm:cxn modelId="{46A90CEF-F221-49F0-BEA7-2B906A97EDB9}" type="presParOf" srcId="{43E1AC0D-B149-404C-8777-02FC804E6073}" destId="{9E765151-9DC9-40F4-A290-E5F1C62FCA0E}" srcOrd="2" destOrd="0" presId="urn:microsoft.com/office/officeart/2005/8/layout/hList1"/>
    <dgm:cxn modelId="{D5DA621C-5292-48FD-BFE9-AB67A3349403}" type="presParOf" srcId="{9E765151-9DC9-40F4-A290-E5F1C62FCA0E}" destId="{47DA47D3-24C3-4295-8352-41F7CE4CE911}" srcOrd="0" destOrd="0" presId="urn:microsoft.com/office/officeart/2005/8/layout/hList1"/>
    <dgm:cxn modelId="{107A223A-3D9F-4099-8D99-453CC69B7DAF}" type="presParOf" srcId="{9E765151-9DC9-40F4-A290-E5F1C62FCA0E}" destId="{8925877C-9D06-4B6D-A10E-81231C01CCF7}"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9D3FB787-B82F-4D16-8BBA-824224787792}" type="doc">
      <dgm:prSet loTypeId="urn:microsoft.com/office/officeart/2005/8/layout/list1" loCatId="list" qsTypeId="urn:microsoft.com/office/officeart/2005/8/quickstyle/simple4" qsCatId="simple" csTypeId="urn:microsoft.com/office/officeart/2005/8/colors/accent4_2" csCatId="accent4" phldr="1"/>
      <dgm:spPr/>
      <dgm:t>
        <a:bodyPr/>
        <a:lstStyle/>
        <a:p>
          <a:endParaRPr lang="en-US"/>
        </a:p>
      </dgm:t>
    </dgm:pt>
    <dgm:pt modelId="{C1D661CD-946F-4873-9292-5B8087B49EFB}">
      <dgm:prSet phldrT="[Text]" custT="1"/>
      <dgm:spPr/>
      <dgm:t>
        <a:bodyPr/>
        <a:lstStyle/>
        <a:p>
          <a:r>
            <a:rPr lang="en-US" sz="1800" dirty="0" smtClean="0">
              <a:latin typeface="Arial" pitchFamily="34" charset="0"/>
              <a:cs typeface="Arial" pitchFamily="34" charset="0"/>
            </a:rPr>
            <a:t>RFgen provides real-time, wireless connectivity to a wide range of systems and supports numerous warehouse operations like:</a:t>
          </a:r>
          <a:endParaRPr lang="en-US" sz="1800" dirty="0"/>
        </a:p>
      </dgm:t>
    </dgm:pt>
    <dgm:pt modelId="{F9E69042-EFA5-4F93-8EE8-7E857F45244C}" type="parTrans" cxnId="{F2579361-17DD-4B1A-9339-D27875E1F9CA}">
      <dgm:prSet/>
      <dgm:spPr/>
      <dgm:t>
        <a:bodyPr/>
        <a:lstStyle/>
        <a:p>
          <a:endParaRPr lang="en-US"/>
        </a:p>
      </dgm:t>
    </dgm:pt>
    <dgm:pt modelId="{0679FED7-C517-4FFB-B087-5FB25D4B225D}" type="sibTrans" cxnId="{F2579361-17DD-4B1A-9339-D27875E1F9CA}">
      <dgm:prSet/>
      <dgm:spPr/>
      <dgm:t>
        <a:bodyPr/>
        <a:lstStyle/>
        <a:p>
          <a:endParaRPr lang="en-US"/>
        </a:p>
      </dgm:t>
    </dgm:pt>
    <dgm:pt modelId="{B7AB0155-4CE4-4D2E-902E-C8BC25082725}">
      <dgm:prSet custT="1"/>
      <dgm:spPr/>
      <dgm:t>
        <a:bodyPr/>
        <a:lstStyle/>
        <a:p>
          <a:r>
            <a:rPr lang="en-US" sz="1800" dirty="0" smtClean="0">
              <a:latin typeface="Arial" pitchFamily="34" charset="0"/>
              <a:cs typeface="Arial" pitchFamily="34" charset="0"/>
            </a:rPr>
            <a:t>Inventory management</a:t>
          </a:r>
          <a:endParaRPr lang="en-US" sz="1800" dirty="0"/>
        </a:p>
      </dgm:t>
    </dgm:pt>
    <dgm:pt modelId="{F17DC6EF-7605-4A47-9D29-A1AF833169B9}" type="parTrans" cxnId="{1F004F7F-A946-4D63-9445-87866906457A}">
      <dgm:prSet/>
      <dgm:spPr/>
      <dgm:t>
        <a:bodyPr/>
        <a:lstStyle/>
        <a:p>
          <a:endParaRPr lang="en-US"/>
        </a:p>
      </dgm:t>
    </dgm:pt>
    <dgm:pt modelId="{A8DC1F94-693A-4FD2-A348-2FF58AE3A9AA}" type="sibTrans" cxnId="{1F004F7F-A946-4D63-9445-87866906457A}">
      <dgm:prSet/>
      <dgm:spPr/>
      <dgm:t>
        <a:bodyPr/>
        <a:lstStyle/>
        <a:p>
          <a:endParaRPr lang="en-US"/>
        </a:p>
      </dgm:t>
    </dgm:pt>
    <dgm:pt modelId="{EA7EE600-4D83-4ADB-8CEA-3A3B4A904A0C}">
      <dgm:prSet custT="1"/>
      <dgm:spPr/>
      <dgm:t>
        <a:bodyPr/>
        <a:lstStyle/>
        <a:p>
          <a:r>
            <a:rPr lang="en-US" sz="1800" dirty="0" smtClean="0">
              <a:latin typeface="Arial" pitchFamily="34" charset="0"/>
              <a:cs typeface="Arial" pitchFamily="34" charset="0"/>
            </a:rPr>
            <a:t>Receiving</a:t>
          </a:r>
          <a:endParaRPr lang="en-US" sz="1800" dirty="0">
            <a:latin typeface="Arial" pitchFamily="34" charset="0"/>
            <a:cs typeface="Arial" pitchFamily="34" charset="0"/>
          </a:endParaRPr>
        </a:p>
      </dgm:t>
    </dgm:pt>
    <dgm:pt modelId="{3F14D71C-67ED-4E43-A367-24A8236B08B1}" type="parTrans" cxnId="{EE0D31B7-A7BD-4CC4-B981-70E0A54AB077}">
      <dgm:prSet/>
      <dgm:spPr/>
      <dgm:t>
        <a:bodyPr/>
        <a:lstStyle/>
        <a:p>
          <a:endParaRPr lang="en-US"/>
        </a:p>
      </dgm:t>
    </dgm:pt>
    <dgm:pt modelId="{2A6CDFF4-09B1-4DB3-9756-0D85EADFEB08}" type="sibTrans" cxnId="{EE0D31B7-A7BD-4CC4-B981-70E0A54AB077}">
      <dgm:prSet/>
      <dgm:spPr/>
      <dgm:t>
        <a:bodyPr/>
        <a:lstStyle/>
        <a:p>
          <a:endParaRPr lang="en-US"/>
        </a:p>
      </dgm:t>
    </dgm:pt>
    <dgm:pt modelId="{D8314919-8756-465E-91ED-B4240D2B1202}">
      <dgm:prSet custT="1"/>
      <dgm:spPr/>
      <dgm:t>
        <a:bodyPr/>
        <a:lstStyle/>
        <a:p>
          <a:r>
            <a:rPr lang="en-US" sz="1800" dirty="0" smtClean="0">
              <a:latin typeface="Arial" pitchFamily="34" charset="0"/>
              <a:cs typeface="Arial" pitchFamily="34" charset="0"/>
            </a:rPr>
            <a:t>Picking, packing and shipping</a:t>
          </a:r>
          <a:endParaRPr lang="en-US" sz="1800" dirty="0">
            <a:latin typeface="Arial" pitchFamily="34" charset="0"/>
            <a:cs typeface="Arial" pitchFamily="34" charset="0"/>
          </a:endParaRPr>
        </a:p>
      </dgm:t>
    </dgm:pt>
    <dgm:pt modelId="{E2111837-80CF-44AC-B30C-107A4F1A1545}" type="parTrans" cxnId="{60FBE5B7-94A1-4E89-92DA-80910A76B578}">
      <dgm:prSet/>
      <dgm:spPr/>
      <dgm:t>
        <a:bodyPr/>
        <a:lstStyle/>
        <a:p>
          <a:endParaRPr lang="en-US"/>
        </a:p>
      </dgm:t>
    </dgm:pt>
    <dgm:pt modelId="{43E392DA-FD6E-4F18-9137-CE99C8737C64}" type="sibTrans" cxnId="{60FBE5B7-94A1-4E89-92DA-80910A76B578}">
      <dgm:prSet/>
      <dgm:spPr/>
      <dgm:t>
        <a:bodyPr/>
        <a:lstStyle/>
        <a:p>
          <a:endParaRPr lang="en-US"/>
        </a:p>
      </dgm:t>
    </dgm:pt>
    <dgm:pt modelId="{819F3185-1BA2-43A6-BD67-801395194E75}">
      <dgm:prSet custT="1"/>
      <dgm:spPr/>
      <dgm:t>
        <a:bodyPr/>
        <a:lstStyle/>
        <a:p>
          <a:r>
            <a:rPr lang="en-US" sz="1800" dirty="0" smtClean="0">
              <a:latin typeface="Arial" pitchFamily="34" charset="0"/>
              <a:cs typeface="Arial" pitchFamily="34" charset="0"/>
            </a:rPr>
            <a:t>Manufacturing</a:t>
          </a:r>
          <a:endParaRPr lang="en-US" sz="1800" dirty="0">
            <a:latin typeface="Arial" pitchFamily="34" charset="0"/>
            <a:cs typeface="Arial" pitchFamily="34" charset="0"/>
          </a:endParaRPr>
        </a:p>
      </dgm:t>
    </dgm:pt>
    <dgm:pt modelId="{7FB3F986-AEF5-4DCD-A1CA-46427DEF8178}" type="parTrans" cxnId="{1118FA09-CE77-48ED-A81C-644DBA80FFAD}">
      <dgm:prSet/>
      <dgm:spPr/>
      <dgm:t>
        <a:bodyPr/>
        <a:lstStyle/>
        <a:p>
          <a:endParaRPr lang="en-US"/>
        </a:p>
      </dgm:t>
    </dgm:pt>
    <dgm:pt modelId="{7E618BD3-4E5A-4693-8176-B31F7AD0737B}" type="sibTrans" cxnId="{1118FA09-CE77-48ED-A81C-644DBA80FFAD}">
      <dgm:prSet/>
      <dgm:spPr/>
      <dgm:t>
        <a:bodyPr/>
        <a:lstStyle/>
        <a:p>
          <a:endParaRPr lang="en-US"/>
        </a:p>
      </dgm:t>
    </dgm:pt>
    <dgm:pt modelId="{2169E57D-E367-4206-BC02-BB5F60C80C55}">
      <dgm:prSet custT="1"/>
      <dgm:spPr/>
      <dgm:t>
        <a:bodyPr/>
        <a:lstStyle/>
        <a:p>
          <a:r>
            <a:rPr lang="en-US" sz="1800" dirty="0" smtClean="0">
              <a:latin typeface="Arial" pitchFamily="34" charset="0"/>
              <a:cs typeface="Arial" pitchFamily="34" charset="0"/>
            </a:rPr>
            <a:t>Quality assurance</a:t>
          </a:r>
          <a:endParaRPr lang="en-US" sz="1800" dirty="0">
            <a:latin typeface="Arial" pitchFamily="34" charset="0"/>
            <a:cs typeface="Arial" pitchFamily="34" charset="0"/>
          </a:endParaRPr>
        </a:p>
      </dgm:t>
    </dgm:pt>
    <dgm:pt modelId="{C6CA548F-31F9-4DA0-BF5E-2A5E36449AAC}" type="parTrans" cxnId="{D78FC450-934F-4F3B-B6CD-EB812E43E987}">
      <dgm:prSet/>
      <dgm:spPr/>
      <dgm:t>
        <a:bodyPr/>
        <a:lstStyle/>
        <a:p>
          <a:endParaRPr lang="en-US"/>
        </a:p>
      </dgm:t>
    </dgm:pt>
    <dgm:pt modelId="{16E9CE88-B27E-45CB-AADA-139E591E88D2}" type="sibTrans" cxnId="{D78FC450-934F-4F3B-B6CD-EB812E43E987}">
      <dgm:prSet/>
      <dgm:spPr/>
      <dgm:t>
        <a:bodyPr/>
        <a:lstStyle/>
        <a:p>
          <a:endParaRPr lang="en-US"/>
        </a:p>
      </dgm:t>
    </dgm:pt>
    <dgm:pt modelId="{6CFB8A4B-1014-4729-83D2-5BC35CA96AE7}">
      <dgm:prSet custT="1"/>
      <dgm:spPr/>
      <dgm:t>
        <a:bodyPr/>
        <a:lstStyle/>
        <a:p>
          <a:r>
            <a:rPr lang="en-US" sz="1800" dirty="0" smtClean="0">
              <a:latin typeface="Arial" pitchFamily="34" charset="0"/>
              <a:cs typeface="Arial" pitchFamily="34" charset="0"/>
            </a:rPr>
            <a:t>Time and attendance</a:t>
          </a:r>
        </a:p>
      </dgm:t>
    </dgm:pt>
    <dgm:pt modelId="{BCEB3506-E251-445F-A3F9-A9DF5D3AE767}" type="parTrans" cxnId="{A50B2563-88E8-4803-9645-8D00383F225D}">
      <dgm:prSet/>
      <dgm:spPr/>
      <dgm:t>
        <a:bodyPr/>
        <a:lstStyle/>
        <a:p>
          <a:endParaRPr lang="en-US"/>
        </a:p>
      </dgm:t>
    </dgm:pt>
    <dgm:pt modelId="{3408BD22-0162-4F21-86F6-9EF1FC78439F}" type="sibTrans" cxnId="{A50B2563-88E8-4803-9645-8D00383F225D}">
      <dgm:prSet/>
      <dgm:spPr/>
      <dgm:t>
        <a:bodyPr/>
        <a:lstStyle/>
        <a:p>
          <a:endParaRPr lang="en-US"/>
        </a:p>
      </dgm:t>
    </dgm:pt>
    <dgm:pt modelId="{6C9DAE18-A4F7-4BAB-AC44-68BB74B0A5D8}" type="pres">
      <dgm:prSet presAssocID="{9D3FB787-B82F-4D16-8BBA-824224787792}" presName="linear" presStyleCnt="0">
        <dgm:presLayoutVars>
          <dgm:dir/>
          <dgm:animLvl val="lvl"/>
          <dgm:resizeHandles val="exact"/>
        </dgm:presLayoutVars>
      </dgm:prSet>
      <dgm:spPr/>
      <dgm:t>
        <a:bodyPr/>
        <a:lstStyle/>
        <a:p>
          <a:endParaRPr lang="en-US"/>
        </a:p>
      </dgm:t>
    </dgm:pt>
    <dgm:pt modelId="{AA41785A-B2E4-47FB-BFF8-16BB3178018A}" type="pres">
      <dgm:prSet presAssocID="{C1D661CD-946F-4873-9292-5B8087B49EFB}" presName="parentLin" presStyleCnt="0"/>
      <dgm:spPr/>
    </dgm:pt>
    <dgm:pt modelId="{ACAA11B6-823F-4084-BF2C-CD4AF7484A0B}" type="pres">
      <dgm:prSet presAssocID="{C1D661CD-946F-4873-9292-5B8087B49EFB}" presName="parentLeftMargin" presStyleLbl="node1" presStyleIdx="0" presStyleCnt="1"/>
      <dgm:spPr/>
      <dgm:t>
        <a:bodyPr/>
        <a:lstStyle/>
        <a:p>
          <a:endParaRPr lang="en-US"/>
        </a:p>
      </dgm:t>
    </dgm:pt>
    <dgm:pt modelId="{B3C4A46E-D1B0-412C-A0F0-4153F65971F5}" type="pres">
      <dgm:prSet presAssocID="{C1D661CD-946F-4873-9292-5B8087B49EFB}" presName="parentText" presStyleLbl="node1" presStyleIdx="0" presStyleCnt="1" custScaleY="84930">
        <dgm:presLayoutVars>
          <dgm:chMax val="0"/>
          <dgm:bulletEnabled val="1"/>
        </dgm:presLayoutVars>
      </dgm:prSet>
      <dgm:spPr/>
      <dgm:t>
        <a:bodyPr/>
        <a:lstStyle/>
        <a:p>
          <a:endParaRPr lang="en-US"/>
        </a:p>
      </dgm:t>
    </dgm:pt>
    <dgm:pt modelId="{EBA0D3BF-6B92-4584-AA78-6EDC0CA36069}" type="pres">
      <dgm:prSet presAssocID="{C1D661CD-946F-4873-9292-5B8087B49EFB}" presName="negativeSpace" presStyleCnt="0"/>
      <dgm:spPr/>
    </dgm:pt>
    <dgm:pt modelId="{E95B3B74-FA07-4EB8-B4A5-CFBF3435BF61}" type="pres">
      <dgm:prSet presAssocID="{C1D661CD-946F-4873-9292-5B8087B49EFB}" presName="childText" presStyleLbl="conFgAcc1" presStyleIdx="0" presStyleCnt="1">
        <dgm:presLayoutVars>
          <dgm:bulletEnabled val="1"/>
        </dgm:presLayoutVars>
      </dgm:prSet>
      <dgm:spPr/>
      <dgm:t>
        <a:bodyPr/>
        <a:lstStyle/>
        <a:p>
          <a:endParaRPr lang="en-US"/>
        </a:p>
      </dgm:t>
    </dgm:pt>
  </dgm:ptLst>
  <dgm:cxnLst>
    <dgm:cxn modelId="{69E39221-C0D8-4BD5-ADB2-2FA3AD8F4AE0}" type="presOf" srcId="{2169E57D-E367-4206-BC02-BB5F60C80C55}" destId="{E95B3B74-FA07-4EB8-B4A5-CFBF3435BF61}" srcOrd="0" destOrd="4" presId="urn:microsoft.com/office/officeart/2005/8/layout/list1"/>
    <dgm:cxn modelId="{1F004F7F-A946-4D63-9445-87866906457A}" srcId="{C1D661CD-946F-4873-9292-5B8087B49EFB}" destId="{B7AB0155-4CE4-4D2E-902E-C8BC25082725}" srcOrd="0" destOrd="0" parTransId="{F17DC6EF-7605-4A47-9D29-A1AF833169B9}" sibTransId="{A8DC1F94-693A-4FD2-A348-2FF58AE3A9AA}"/>
    <dgm:cxn modelId="{EE0D31B7-A7BD-4CC4-B981-70E0A54AB077}" srcId="{C1D661CD-946F-4873-9292-5B8087B49EFB}" destId="{EA7EE600-4D83-4ADB-8CEA-3A3B4A904A0C}" srcOrd="1" destOrd="0" parTransId="{3F14D71C-67ED-4E43-A367-24A8236B08B1}" sibTransId="{2A6CDFF4-09B1-4DB3-9756-0D85EADFEB08}"/>
    <dgm:cxn modelId="{66A81897-DF74-4216-8766-33612C793346}" type="presOf" srcId="{D8314919-8756-465E-91ED-B4240D2B1202}" destId="{E95B3B74-FA07-4EB8-B4A5-CFBF3435BF61}" srcOrd="0" destOrd="2" presId="urn:microsoft.com/office/officeart/2005/8/layout/list1"/>
    <dgm:cxn modelId="{3FFB998C-2837-4ACC-8185-0FC6E4F86E17}" type="presOf" srcId="{C1D661CD-946F-4873-9292-5B8087B49EFB}" destId="{ACAA11B6-823F-4084-BF2C-CD4AF7484A0B}" srcOrd="0" destOrd="0" presId="urn:microsoft.com/office/officeart/2005/8/layout/list1"/>
    <dgm:cxn modelId="{A50B2563-88E8-4803-9645-8D00383F225D}" srcId="{C1D661CD-946F-4873-9292-5B8087B49EFB}" destId="{6CFB8A4B-1014-4729-83D2-5BC35CA96AE7}" srcOrd="5" destOrd="0" parTransId="{BCEB3506-E251-445F-A3F9-A9DF5D3AE767}" sibTransId="{3408BD22-0162-4F21-86F6-9EF1FC78439F}"/>
    <dgm:cxn modelId="{5E777FE2-8F18-4E5D-AE31-DA0F38E4FAEA}" type="presOf" srcId="{EA7EE600-4D83-4ADB-8CEA-3A3B4A904A0C}" destId="{E95B3B74-FA07-4EB8-B4A5-CFBF3435BF61}" srcOrd="0" destOrd="1" presId="urn:microsoft.com/office/officeart/2005/8/layout/list1"/>
    <dgm:cxn modelId="{82E401F3-9925-410B-9D64-5ECB3E7AF259}" type="presOf" srcId="{B7AB0155-4CE4-4D2E-902E-C8BC25082725}" destId="{E95B3B74-FA07-4EB8-B4A5-CFBF3435BF61}" srcOrd="0" destOrd="0" presId="urn:microsoft.com/office/officeart/2005/8/layout/list1"/>
    <dgm:cxn modelId="{9DCF4A9E-DD8D-48A2-B565-A13B0F1B1FD0}" type="presOf" srcId="{6CFB8A4B-1014-4729-83D2-5BC35CA96AE7}" destId="{E95B3B74-FA07-4EB8-B4A5-CFBF3435BF61}" srcOrd="0" destOrd="5" presId="urn:microsoft.com/office/officeart/2005/8/layout/list1"/>
    <dgm:cxn modelId="{60FBE5B7-94A1-4E89-92DA-80910A76B578}" srcId="{C1D661CD-946F-4873-9292-5B8087B49EFB}" destId="{D8314919-8756-465E-91ED-B4240D2B1202}" srcOrd="2" destOrd="0" parTransId="{E2111837-80CF-44AC-B30C-107A4F1A1545}" sibTransId="{43E392DA-FD6E-4F18-9137-CE99C8737C64}"/>
    <dgm:cxn modelId="{D78FC450-934F-4F3B-B6CD-EB812E43E987}" srcId="{C1D661CD-946F-4873-9292-5B8087B49EFB}" destId="{2169E57D-E367-4206-BC02-BB5F60C80C55}" srcOrd="4" destOrd="0" parTransId="{C6CA548F-31F9-4DA0-BF5E-2A5E36449AAC}" sibTransId="{16E9CE88-B27E-45CB-AADA-139E591E88D2}"/>
    <dgm:cxn modelId="{51B9A927-EECB-4865-8EBA-F52681060FC0}" type="presOf" srcId="{9D3FB787-B82F-4D16-8BBA-824224787792}" destId="{6C9DAE18-A4F7-4BAB-AC44-68BB74B0A5D8}" srcOrd="0" destOrd="0" presId="urn:microsoft.com/office/officeart/2005/8/layout/list1"/>
    <dgm:cxn modelId="{985BDB20-04F2-41F3-8378-11A3F8E27199}" type="presOf" srcId="{C1D661CD-946F-4873-9292-5B8087B49EFB}" destId="{B3C4A46E-D1B0-412C-A0F0-4153F65971F5}" srcOrd="1" destOrd="0" presId="urn:microsoft.com/office/officeart/2005/8/layout/list1"/>
    <dgm:cxn modelId="{1118FA09-CE77-48ED-A81C-644DBA80FFAD}" srcId="{C1D661CD-946F-4873-9292-5B8087B49EFB}" destId="{819F3185-1BA2-43A6-BD67-801395194E75}" srcOrd="3" destOrd="0" parTransId="{7FB3F986-AEF5-4DCD-A1CA-46427DEF8178}" sibTransId="{7E618BD3-4E5A-4693-8176-B31F7AD0737B}"/>
    <dgm:cxn modelId="{A1264FDA-FE4B-47AD-B731-FB35CC543838}" type="presOf" srcId="{819F3185-1BA2-43A6-BD67-801395194E75}" destId="{E95B3B74-FA07-4EB8-B4A5-CFBF3435BF61}" srcOrd="0" destOrd="3" presId="urn:microsoft.com/office/officeart/2005/8/layout/list1"/>
    <dgm:cxn modelId="{F2579361-17DD-4B1A-9339-D27875E1F9CA}" srcId="{9D3FB787-B82F-4D16-8BBA-824224787792}" destId="{C1D661CD-946F-4873-9292-5B8087B49EFB}" srcOrd="0" destOrd="0" parTransId="{F9E69042-EFA5-4F93-8EE8-7E857F45244C}" sibTransId="{0679FED7-C517-4FFB-B087-5FB25D4B225D}"/>
    <dgm:cxn modelId="{4CFEBEB5-9C2C-41E7-99AE-088C416C32A2}" type="presParOf" srcId="{6C9DAE18-A4F7-4BAB-AC44-68BB74B0A5D8}" destId="{AA41785A-B2E4-47FB-BFF8-16BB3178018A}" srcOrd="0" destOrd="0" presId="urn:microsoft.com/office/officeart/2005/8/layout/list1"/>
    <dgm:cxn modelId="{A9F1E5B9-8545-4A3C-9896-81D52EB5857E}" type="presParOf" srcId="{AA41785A-B2E4-47FB-BFF8-16BB3178018A}" destId="{ACAA11B6-823F-4084-BF2C-CD4AF7484A0B}" srcOrd="0" destOrd="0" presId="urn:microsoft.com/office/officeart/2005/8/layout/list1"/>
    <dgm:cxn modelId="{1433BA70-0E8B-4DDB-A53D-7789219E552B}" type="presParOf" srcId="{AA41785A-B2E4-47FB-BFF8-16BB3178018A}" destId="{B3C4A46E-D1B0-412C-A0F0-4153F65971F5}" srcOrd="1" destOrd="0" presId="urn:microsoft.com/office/officeart/2005/8/layout/list1"/>
    <dgm:cxn modelId="{F81F580D-3489-4A4E-A2C4-5C038E304B08}" type="presParOf" srcId="{6C9DAE18-A4F7-4BAB-AC44-68BB74B0A5D8}" destId="{EBA0D3BF-6B92-4584-AA78-6EDC0CA36069}" srcOrd="1" destOrd="0" presId="urn:microsoft.com/office/officeart/2005/8/layout/list1"/>
    <dgm:cxn modelId="{11181023-3584-44FC-85C9-790A71946E29}" type="presParOf" srcId="{6C9DAE18-A4F7-4BAB-AC44-68BB74B0A5D8}" destId="{E95B3B74-FA07-4EB8-B4A5-CFBF3435BF61}" srcOrd="2"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9D3FB787-B82F-4D16-8BBA-824224787792}" type="doc">
      <dgm:prSet loTypeId="urn:microsoft.com/office/officeart/2005/8/layout/list1" loCatId="list" qsTypeId="urn:microsoft.com/office/officeart/2005/8/quickstyle/simple4" qsCatId="simple" csTypeId="urn:microsoft.com/office/officeart/2005/8/colors/accent5_2" csCatId="accent5" phldr="1"/>
      <dgm:spPr/>
      <dgm:t>
        <a:bodyPr/>
        <a:lstStyle/>
        <a:p>
          <a:endParaRPr lang="en-US"/>
        </a:p>
      </dgm:t>
    </dgm:pt>
    <dgm:pt modelId="{C1D661CD-946F-4873-9292-5B8087B49EFB}">
      <dgm:prSet phldrT="[Text]" custT="1"/>
      <dgm:spPr/>
      <dgm:t>
        <a:bodyPr/>
        <a:lstStyle/>
        <a:p>
          <a:r>
            <a:rPr lang="en-US" sz="1800" dirty="0" smtClean="0">
              <a:latin typeface="Arial" pitchFamily="34" charset="0"/>
              <a:cs typeface="Arial" pitchFamily="34" charset="0"/>
            </a:rPr>
            <a:t>RFgen supports mobile  on-demand access to your data from any Windows, Android or iOS device.</a:t>
          </a:r>
          <a:endParaRPr lang="en-US" sz="1800" dirty="0"/>
        </a:p>
      </dgm:t>
    </dgm:pt>
    <dgm:pt modelId="{F9E69042-EFA5-4F93-8EE8-7E857F45244C}" type="parTrans" cxnId="{F2579361-17DD-4B1A-9339-D27875E1F9CA}">
      <dgm:prSet/>
      <dgm:spPr/>
      <dgm:t>
        <a:bodyPr/>
        <a:lstStyle/>
        <a:p>
          <a:endParaRPr lang="en-US"/>
        </a:p>
      </dgm:t>
    </dgm:pt>
    <dgm:pt modelId="{0679FED7-C517-4FFB-B087-5FB25D4B225D}" type="sibTrans" cxnId="{F2579361-17DD-4B1A-9339-D27875E1F9CA}">
      <dgm:prSet/>
      <dgm:spPr/>
      <dgm:t>
        <a:bodyPr/>
        <a:lstStyle/>
        <a:p>
          <a:endParaRPr lang="en-US"/>
        </a:p>
      </dgm:t>
    </dgm:pt>
    <dgm:pt modelId="{B7AB0155-4CE4-4D2E-902E-C8BC25082725}">
      <dgm:prSet custT="1"/>
      <dgm:spPr/>
      <dgm:t>
        <a:bodyPr/>
        <a:lstStyle/>
        <a:p>
          <a:r>
            <a:rPr lang="en-US" sz="1800" dirty="0" smtClean="0">
              <a:latin typeface="Arial" pitchFamily="34" charset="0"/>
              <a:cs typeface="Arial" pitchFamily="34" charset="0"/>
            </a:rPr>
            <a:t>Vendor managed inventory</a:t>
          </a:r>
          <a:endParaRPr lang="en-US" sz="1800" dirty="0"/>
        </a:p>
      </dgm:t>
    </dgm:pt>
    <dgm:pt modelId="{F17DC6EF-7605-4A47-9D29-A1AF833169B9}" type="parTrans" cxnId="{1F004F7F-A946-4D63-9445-87866906457A}">
      <dgm:prSet/>
      <dgm:spPr/>
      <dgm:t>
        <a:bodyPr/>
        <a:lstStyle/>
        <a:p>
          <a:endParaRPr lang="en-US"/>
        </a:p>
      </dgm:t>
    </dgm:pt>
    <dgm:pt modelId="{A8DC1F94-693A-4FD2-A348-2FF58AE3A9AA}" type="sibTrans" cxnId="{1F004F7F-A946-4D63-9445-87866906457A}">
      <dgm:prSet/>
      <dgm:spPr/>
      <dgm:t>
        <a:bodyPr/>
        <a:lstStyle/>
        <a:p>
          <a:endParaRPr lang="en-US"/>
        </a:p>
      </dgm:t>
    </dgm:pt>
    <dgm:pt modelId="{8F911171-6D2E-4CB5-95CF-9DB631030407}">
      <dgm:prSet custT="1"/>
      <dgm:spPr/>
      <dgm:t>
        <a:bodyPr/>
        <a:lstStyle/>
        <a:p>
          <a:r>
            <a:rPr lang="en-US" sz="1800" dirty="0" smtClean="0">
              <a:latin typeface="Arial" pitchFamily="34" charset="0"/>
              <a:cs typeface="Arial" pitchFamily="34" charset="0"/>
            </a:rPr>
            <a:t>Product returns</a:t>
          </a:r>
          <a:endParaRPr lang="en-US" sz="1800" dirty="0">
            <a:latin typeface="Arial" pitchFamily="34" charset="0"/>
            <a:cs typeface="Arial" pitchFamily="34" charset="0"/>
          </a:endParaRPr>
        </a:p>
      </dgm:t>
    </dgm:pt>
    <dgm:pt modelId="{27BDA540-6DA6-48DB-B1CE-1818C41C33AE}" type="parTrans" cxnId="{184E39F4-D55F-4D29-827A-2FDD1397BDDA}">
      <dgm:prSet/>
      <dgm:spPr/>
      <dgm:t>
        <a:bodyPr/>
        <a:lstStyle/>
        <a:p>
          <a:endParaRPr lang="en-US"/>
        </a:p>
      </dgm:t>
    </dgm:pt>
    <dgm:pt modelId="{6079E41D-E2BC-48BF-8C5B-988ECBD826EB}" type="sibTrans" cxnId="{184E39F4-D55F-4D29-827A-2FDD1397BDDA}">
      <dgm:prSet/>
      <dgm:spPr/>
      <dgm:t>
        <a:bodyPr/>
        <a:lstStyle/>
        <a:p>
          <a:endParaRPr lang="en-US"/>
        </a:p>
      </dgm:t>
    </dgm:pt>
    <dgm:pt modelId="{84E40DD2-54F8-42E7-984B-6B4B86488785}">
      <dgm:prSet custT="1"/>
      <dgm:spPr/>
      <dgm:t>
        <a:bodyPr/>
        <a:lstStyle/>
        <a:p>
          <a:r>
            <a:rPr lang="en-US" sz="1800" dirty="0" smtClean="0">
              <a:latin typeface="Arial" pitchFamily="34" charset="0"/>
              <a:cs typeface="Arial" pitchFamily="34" charset="0"/>
            </a:rPr>
            <a:t>Drop ship</a:t>
          </a:r>
          <a:endParaRPr lang="en-US" sz="1800" dirty="0">
            <a:latin typeface="Arial" pitchFamily="34" charset="0"/>
            <a:cs typeface="Arial" pitchFamily="34" charset="0"/>
          </a:endParaRPr>
        </a:p>
      </dgm:t>
    </dgm:pt>
    <dgm:pt modelId="{0298A70A-F329-4DBF-8769-A29E3E37971C}" type="parTrans" cxnId="{13B4BC88-8C5B-4CC4-B174-E701548F3E43}">
      <dgm:prSet/>
      <dgm:spPr/>
      <dgm:t>
        <a:bodyPr/>
        <a:lstStyle/>
        <a:p>
          <a:endParaRPr lang="en-US"/>
        </a:p>
      </dgm:t>
    </dgm:pt>
    <dgm:pt modelId="{1D3D5978-1D2E-47AF-BD2F-479E140D67B8}" type="sibTrans" cxnId="{13B4BC88-8C5B-4CC4-B174-E701548F3E43}">
      <dgm:prSet/>
      <dgm:spPr/>
      <dgm:t>
        <a:bodyPr/>
        <a:lstStyle/>
        <a:p>
          <a:endParaRPr lang="en-US"/>
        </a:p>
      </dgm:t>
    </dgm:pt>
    <dgm:pt modelId="{DA6A4291-7503-4C05-9EB0-E6B2A9AA45A7}">
      <dgm:prSet custT="1"/>
      <dgm:spPr/>
      <dgm:t>
        <a:bodyPr/>
        <a:lstStyle/>
        <a:p>
          <a:r>
            <a:rPr lang="en-US" sz="1800" dirty="0" smtClean="0">
              <a:latin typeface="Arial" pitchFamily="34" charset="0"/>
              <a:cs typeface="Arial" pitchFamily="34" charset="0"/>
            </a:rPr>
            <a:t>Proof of delivery</a:t>
          </a:r>
          <a:endParaRPr lang="en-US" sz="1800" dirty="0">
            <a:latin typeface="Arial" pitchFamily="34" charset="0"/>
            <a:cs typeface="Arial" pitchFamily="34" charset="0"/>
          </a:endParaRPr>
        </a:p>
      </dgm:t>
    </dgm:pt>
    <dgm:pt modelId="{C2ECFDC9-D809-47C9-9FA9-7C959B77F2A6}" type="parTrans" cxnId="{ABB4B26B-F0BD-4AFB-B7AE-23D3C3D58856}">
      <dgm:prSet/>
      <dgm:spPr/>
      <dgm:t>
        <a:bodyPr/>
        <a:lstStyle/>
        <a:p>
          <a:endParaRPr lang="en-US"/>
        </a:p>
      </dgm:t>
    </dgm:pt>
    <dgm:pt modelId="{945B2A6B-A281-4C51-BA09-D41BDBEC1DAF}" type="sibTrans" cxnId="{ABB4B26B-F0BD-4AFB-B7AE-23D3C3D58856}">
      <dgm:prSet/>
      <dgm:spPr/>
      <dgm:t>
        <a:bodyPr/>
        <a:lstStyle/>
        <a:p>
          <a:endParaRPr lang="en-US"/>
        </a:p>
      </dgm:t>
    </dgm:pt>
    <dgm:pt modelId="{777CA65A-65D6-4BAD-8EBE-3B0A33FF65F6}">
      <dgm:prSet custT="1"/>
      <dgm:spPr/>
      <dgm:t>
        <a:bodyPr/>
        <a:lstStyle/>
        <a:p>
          <a:r>
            <a:rPr lang="en-US" sz="1800" dirty="0" smtClean="0">
              <a:latin typeface="Arial" pitchFamily="34" charset="0"/>
              <a:cs typeface="Arial" pitchFamily="34" charset="0"/>
            </a:rPr>
            <a:t>Direct store delivery (DSD)</a:t>
          </a:r>
          <a:endParaRPr lang="en-US" sz="1800" dirty="0">
            <a:latin typeface="Arial" pitchFamily="34" charset="0"/>
            <a:cs typeface="Arial" pitchFamily="34" charset="0"/>
          </a:endParaRPr>
        </a:p>
      </dgm:t>
    </dgm:pt>
    <dgm:pt modelId="{E60FEB77-C527-4F98-84C6-DFE0C826621C}" type="parTrans" cxnId="{84F0B18A-6F0D-4526-93CF-975AD2AFF94C}">
      <dgm:prSet/>
      <dgm:spPr/>
      <dgm:t>
        <a:bodyPr/>
        <a:lstStyle/>
        <a:p>
          <a:endParaRPr lang="en-US"/>
        </a:p>
      </dgm:t>
    </dgm:pt>
    <dgm:pt modelId="{7048E8BC-403D-4A3E-9DAE-FF5DDEE90CB8}" type="sibTrans" cxnId="{84F0B18A-6F0D-4526-93CF-975AD2AFF94C}">
      <dgm:prSet/>
      <dgm:spPr/>
      <dgm:t>
        <a:bodyPr/>
        <a:lstStyle/>
        <a:p>
          <a:endParaRPr lang="en-US"/>
        </a:p>
      </dgm:t>
    </dgm:pt>
    <dgm:pt modelId="{DB8A275A-A07D-4AC9-9859-04C204F843BC}">
      <dgm:prSet custT="1"/>
      <dgm:spPr/>
      <dgm:t>
        <a:bodyPr/>
        <a:lstStyle/>
        <a:p>
          <a:r>
            <a:rPr lang="en-US" sz="1800" dirty="0" smtClean="0">
              <a:latin typeface="Arial" pitchFamily="34" charset="0"/>
              <a:cs typeface="Arial" pitchFamily="34" charset="0"/>
            </a:rPr>
            <a:t>Field service/sales</a:t>
          </a:r>
          <a:endParaRPr lang="en-US" sz="1800" dirty="0">
            <a:latin typeface="Arial" pitchFamily="34" charset="0"/>
            <a:cs typeface="Arial" pitchFamily="34" charset="0"/>
          </a:endParaRPr>
        </a:p>
      </dgm:t>
    </dgm:pt>
    <dgm:pt modelId="{59E8C40F-16A1-468C-BBA8-EFB94BDBE32C}" type="parTrans" cxnId="{C254AE2D-3FDB-47D8-ADAC-218BFDA8F775}">
      <dgm:prSet/>
      <dgm:spPr/>
      <dgm:t>
        <a:bodyPr/>
        <a:lstStyle/>
        <a:p>
          <a:endParaRPr lang="en-US"/>
        </a:p>
      </dgm:t>
    </dgm:pt>
    <dgm:pt modelId="{617D693C-4F1A-46D6-B210-989DD286A0EB}" type="sibTrans" cxnId="{C254AE2D-3FDB-47D8-ADAC-218BFDA8F775}">
      <dgm:prSet/>
      <dgm:spPr/>
      <dgm:t>
        <a:bodyPr/>
        <a:lstStyle/>
        <a:p>
          <a:endParaRPr lang="en-US"/>
        </a:p>
      </dgm:t>
    </dgm:pt>
    <dgm:pt modelId="{9613983E-591D-4252-B83E-16659E2AAA75}">
      <dgm:prSet custT="1"/>
      <dgm:spPr/>
      <dgm:t>
        <a:bodyPr/>
        <a:lstStyle/>
        <a:p>
          <a:r>
            <a:rPr lang="en-US" sz="1800" dirty="0" smtClean="0">
              <a:latin typeface="Arial" pitchFamily="34" charset="0"/>
              <a:cs typeface="Arial" pitchFamily="34" charset="0"/>
            </a:rPr>
            <a:t>Batch (fields, yards, freezers, etc.)</a:t>
          </a:r>
          <a:endParaRPr lang="en-US" sz="1800" dirty="0">
            <a:latin typeface="Arial" pitchFamily="34" charset="0"/>
            <a:cs typeface="Arial" pitchFamily="34" charset="0"/>
          </a:endParaRPr>
        </a:p>
      </dgm:t>
    </dgm:pt>
    <dgm:pt modelId="{47F9C213-4A54-4C48-BD20-3B9270D16FAB}" type="parTrans" cxnId="{1C27E6A0-8B3B-47DE-B821-2BB059805963}">
      <dgm:prSet/>
      <dgm:spPr/>
      <dgm:t>
        <a:bodyPr/>
        <a:lstStyle/>
        <a:p>
          <a:endParaRPr lang="en-US"/>
        </a:p>
      </dgm:t>
    </dgm:pt>
    <dgm:pt modelId="{724998EA-4783-473C-9F3B-6239B0E29F4B}" type="sibTrans" cxnId="{1C27E6A0-8B3B-47DE-B821-2BB059805963}">
      <dgm:prSet/>
      <dgm:spPr/>
      <dgm:t>
        <a:bodyPr/>
        <a:lstStyle/>
        <a:p>
          <a:endParaRPr lang="en-US"/>
        </a:p>
      </dgm:t>
    </dgm:pt>
    <dgm:pt modelId="{6C9DAE18-A4F7-4BAB-AC44-68BB74B0A5D8}" type="pres">
      <dgm:prSet presAssocID="{9D3FB787-B82F-4D16-8BBA-824224787792}" presName="linear" presStyleCnt="0">
        <dgm:presLayoutVars>
          <dgm:dir/>
          <dgm:animLvl val="lvl"/>
          <dgm:resizeHandles val="exact"/>
        </dgm:presLayoutVars>
      </dgm:prSet>
      <dgm:spPr/>
      <dgm:t>
        <a:bodyPr/>
        <a:lstStyle/>
        <a:p>
          <a:endParaRPr lang="en-US"/>
        </a:p>
      </dgm:t>
    </dgm:pt>
    <dgm:pt modelId="{AA41785A-B2E4-47FB-BFF8-16BB3178018A}" type="pres">
      <dgm:prSet presAssocID="{C1D661CD-946F-4873-9292-5B8087B49EFB}" presName="parentLin" presStyleCnt="0"/>
      <dgm:spPr/>
      <dgm:t>
        <a:bodyPr/>
        <a:lstStyle/>
        <a:p>
          <a:endParaRPr lang="en-US"/>
        </a:p>
      </dgm:t>
    </dgm:pt>
    <dgm:pt modelId="{ACAA11B6-823F-4084-BF2C-CD4AF7484A0B}" type="pres">
      <dgm:prSet presAssocID="{C1D661CD-946F-4873-9292-5B8087B49EFB}" presName="parentLeftMargin" presStyleLbl="node1" presStyleIdx="0" presStyleCnt="1"/>
      <dgm:spPr/>
      <dgm:t>
        <a:bodyPr/>
        <a:lstStyle/>
        <a:p>
          <a:endParaRPr lang="en-US"/>
        </a:p>
      </dgm:t>
    </dgm:pt>
    <dgm:pt modelId="{B3C4A46E-D1B0-412C-A0F0-4153F65971F5}" type="pres">
      <dgm:prSet presAssocID="{C1D661CD-946F-4873-9292-5B8087B49EFB}" presName="parentText" presStyleLbl="node1" presStyleIdx="0" presStyleCnt="1" custScaleY="79637">
        <dgm:presLayoutVars>
          <dgm:chMax val="0"/>
          <dgm:bulletEnabled val="1"/>
        </dgm:presLayoutVars>
      </dgm:prSet>
      <dgm:spPr/>
      <dgm:t>
        <a:bodyPr/>
        <a:lstStyle/>
        <a:p>
          <a:endParaRPr lang="en-US"/>
        </a:p>
      </dgm:t>
    </dgm:pt>
    <dgm:pt modelId="{EBA0D3BF-6B92-4584-AA78-6EDC0CA36069}" type="pres">
      <dgm:prSet presAssocID="{C1D661CD-946F-4873-9292-5B8087B49EFB}" presName="negativeSpace" presStyleCnt="0"/>
      <dgm:spPr/>
      <dgm:t>
        <a:bodyPr/>
        <a:lstStyle/>
        <a:p>
          <a:endParaRPr lang="en-US"/>
        </a:p>
      </dgm:t>
    </dgm:pt>
    <dgm:pt modelId="{E95B3B74-FA07-4EB8-B4A5-CFBF3435BF61}" type="pres">
      <dgm:prSet presAssocID="{C1D661CD-946F-4873-9292-5B8087B49EFB}" presName="childText" presStyleLbl="conFgAcc1" presStyleIdx="0" presStyleCnt="1">
        <dgm:presLayoutVars>
          <dgm:bulletEnabled val="1"/>
        </dgm:presLayoutVars>
      </dgm:prSet>
      <dgm:spPr/>
      <dgm:t>
        <a:bodyPr/>
        <a:lstStyle/>
        <a:p>
          <a:endParaRPr lang="en-US"/>
        </a:p>
      </dgm:t>
    </dgm:pt>
  </dgm:ptLst>
  <dgm:cxnLst>
    <dgm:cxn modelId="{C0F3DCBB-9A9C-4928-B681-E73506571F20}" type="presOf" srcId="{9613983E-591D-4252-B83E-16659E2AAA75}" destId="{E95B3B74-FA07-4EB8-B4A5-CFBF3435BF61}" srcOrd="0" destOrd="6" presId="urn:microsoft.com/office/officeart/2005/8/layout/list1"/>
    <dgm:cxn modelId="{2666BEC2-8667-4F6E-B44F-DA6388667537}" type="presOf" srcId="{C1D661CD-946F-4873-9292-5B8087B49EFB}" destId="{B3C4A46E-D1B0-412C-A0F0-4153F65971F5}" srcOrd="1" destOrd="0" presId="urn:microsoft.com/office/officeart/2005/8/layout/list1"/>
    <dgm:cxn modelId="{ABB4B26B-F0BD-4AFB-B7AE-23D3C3D58856}" srcId="{C1D661CD-946F-4873-9292-5B8087B49EFB}" destId="{DA6A4291-7503-4C05-9EB0-E6B2A9AA45A7}" srcOrd="3" destOrd="0" parTransId="{C2ECFDC9-D809-47C9-9FA9-7C959B77F2A6}" sibTransId="{945B2A6B-A281-4C51-BA09-D41BDBEC1DAF}"/>
    <dgm:cxn modelId="{2F6EF78B-573D-40C4-85FF-0F74258BF42B}" type="presOf" srcId="{777CA65A-65D6-4BAD-8EBE-3B0A33FF65F6}" destId="{E95B3B74-FA07-4EB8-B4A5-CFBF3435BF61}" srcOrd="0" destOrd="4" presId="urn:microsoft.com/office/officeart/2005/8/layout/list1"/>
    <dgm:cxn modelId="{1C27E6A0-8B3B-47DE-B821-2BB059805963}" srcId="{C1D661CD-946F-4873-9292-5B8087B49EFB}" destId="{9613983E-591D-4252-B83E-16659E2AAA75}" srcOrd="6" destOrd="0" parTransId="{47F9C213-4A54-4C48-BD20-3B9270D16FAB}" sibTransId="{724998EA-4783-473C-9F3B-6239B0E29F4B}"/>
    <dgm:cxn modelId="{E3EA1E8F-DADF-4CFE-81F9-E1EE828B8030}" type="presOf" srcId="{DB8A275A-A07D-4AC9-9859-04C204F843BC}" destId="{E95B3B74-FA07-4EB8-B4A5-CFBF3435BF61}" srcOrd="0" destOrd="5" presId="urn:microsoft.com/office/officeart/2005/8/layout/list1"/>
    <dgm:cxn modelId="{F2579361-17DD-4B1A-9339-D27875E1F9CA}" srcId="{9D3FB787-B82F-4D16-8BBA-824224787792}" destId="{C1D661CD-946F-4873-9292-5B8087B49EFB}" srcOrd="0" destOrd="0" parTransId="{F9E69042-EFA5-4F93-8EE8-7E857F45244C}" sibTransId="{0679FED7-C517-4FFB-B087-5FB25D4B225D}"/>
    <dgm:cxn modelId="{1F004F7F-A946-4D63-9445-87866906457A}" srcId="{C1D661CD-946F-4873-9292-5B8087B49EFB}" destId="{B7AB0155-4CE4-4D2E-902E-C8BC25082725}" srcOrd="0" destOrd="0" parTransId="{F17DC6EF-7605-4A47-9D29-A1AF833169B9}" sibTransId="{A8DC1F94-693A-4FD2-A348-2FF58AE3A9AA}"/>
    <dgm:cxn modelId="{13B4BC88-8C5B-4CC4-B174-E701548F3E43}" srcId="{C1D661CD-946F-4873-9292-5B8087B49EFB}" destId="{84E40DD2-54F8-42E7-984B-6B4B86488785}" srcOrd="2" destOrd="0" parTransId="{0298A70A-F329-4DBF-8769-A29E3E37971C}" sibTransId="{1D3D5978-1D2E-47AF-BD2F-479E140D67B8}"/>
    <dgm:cxn modelId="{9390B705-E52D-4B86-BAE9-CEA5223865B1}" type="presOf" srcId="{C1D661CD-946F-4873-9292-5B8087B49EFB}" destId="{ACAA11B6-823F-4084-BF2C-CD4AF7484A0B}" srcOrd="0" destOrd="0" presId="urn:microsoft.com/office/officeart/2005/8/layout/list1"/>
    <dgm:cxn modelId="{3D4A2BB1-53CB-436C-8AA5-CAFB3A2D57BB}" type="presOf" srcId="{84E40DD2-54F8-42E7-984B-6B4B86488785}" destId="{E95B3B74-FA07-4EB8-B4A5-CFBF3435BF61}" srcOrd="0" destOrd="2" presId="urn:microsoft.com/office/officeart/2005/8/layout/list1"/>
    <dgm:cxn modelId="{C254AE2D-3FDB-47D8-ADAC-218BFDA8F775}" srcId="{C1D661CD-946F-4873-9292-5B8087B49EFB}" destId="{DB8A275A-A07D-4AC9-9859-04C204F843BC}" srcOrd="5" destOrd="0" parTransId="{59E8C40F-16A1-468C-BBA8-EFB94BDBE32C}" sibTransId="{617D693C-4F1A-46D6-B210-989DD286A0EB}"/>
    <dgm:cxn modelId="{84F0B18A-6F0D-4526-93CF-975AD2AFF94C}" srcId="{C1D661CD-946F-4873-9292-5B8087B49EFB}" destId="{777CA65A-65D6-4BAD-8EBE-3B0A33FF65F6}" srcOrd="4" destOrd="0" parTransId="{E60FEB77-C527-4F98-84C6-DFE0C826621C}" sibTransId="{7048E8BC-403D-4A3E-9DAE-FF5DDEE90CB8}"/>
    <dgm:cxn modelId="{184E39F4-D55F-4D29-827A-2FDD1397BDDA}" srcId="{C1D661CD-946F-4873-9292-5B8087B49EFB}" destId="{8F911171-6D2E-4CB5-95CF-9DB631030407}" srcOrd="1" destOrd="0" parTransId="{27BDA540-6DA6-48DB-B1CE-1818C41C33AE}" sibTransId="{6079E41D-E2BC-48BF-8C5B-988ECBD826EB}"/>
    <dgm:cxn modelId="{3D7F7A03-5D0D-444D-A369-9B64D7677FC9}" type="presOf" srcId="{8F911171-6D2E-4CB5-95CF-9DB631030407}" destId="{E95B3B74-FA07-4EB8-B4A5-CFBF3435BF61}" srcOrd="0" destOrd="1" presId="urn:microsoft.com/office/officeart/2005/8/layout/list1"/>
    <dgm:cxn modelId="{70B07C06-319B-4617-8148-2E18CE85B462}" type="presOf" srcId="{B7AB0155-4CE4-4D2E-902E-C8BC25082725}" destId="{E95B3B74-FA07-4EB8-B4A5-CFBF3435BF61}" srcOrd="0" destOrd="0" presId="urn:microsoft.com/office/officeart/2005/8/layout/list1"/>
    <dgm:cxn modelId="{34ACE68F-7146-4E29-BB20-4981F1CBFA71}" type="presOf" srcId="{DA6A4291-7503-4C05-9EB0-E6B2A9AA45A7}" destId="{E95B3B74-FA07-4EB8-B4A5-CFBF3435BF61}" srcOrd="0" destOrd="3" presId="urn:microsoft.com/office/officeart/2005/8/layout/list1"/>
    <dgm:cxn modelId="{62F06773-13C1-4230-889E-0EB0B43CD5F3}" type="presOf" srcId="{9D3FB787-B82F-4D16-8BBA-824224787792}" destId="{6C9DAE18-A4F7-4BAB-AC44-68BB74B0A5D8}" srcOrd="0" destOrd="0" presId="urn:microsoft.com/office/officeart/2005/8/layout/list1"/>
    <dgm:cxn modelId="{AB274B67-67C0-4955-AA08-781B0ACAE3B6}" type="presParOf" srcId="{6C9DAE18-A4F7-4BAB-AC44-68BB74B0A5D8}" destId="{AA41785A-B2E4-47FB-BFF8-16BB3178018A}" srcOrd="0" destOrd="0" presId="urn:microsoft.com/office/officeart/2005/8/layout/list1"/>
    <dgm:cxn modelId="{16F482EF-7E15-480B-A7C5-816F1B729D5D}" type="presParOf" srcId="{AA41785A-B2E4-47FB-BFF8-16BB3178018A}" destId="{ACAA11B6-823F-4084-BF2C-CD4AF7484A0B}" srcOrd="0" destOrd="0" presId="urn:microsoft.com/office/officeart/2005/8/layout/list1"/>
    <dgm:cxn modelId="{16CF4E73-A954-4034-A9B2-2CBFE8C19365}" type="presParOf" srcId="{AA41785A-B2E4-47FB-BFF8-16BB3178018A}" destId="{B3C4A46E-D1B0-412C-A0F0-4153F65971F5}" srcOrd="1" destOrd="0" presId="urn:microsoft.com/office/officeart/2005/8/layout/list1"/>
    <dgm:cxn modelId="{D3E573C0-26DD-4D4D-AFD3-B0ABA92FBB1E}" type="presParOf" srcId="{6C9DAE18-A4F7-4BAB-AC44-68BB74B0A5D8}" destId="{EBA0D3BF-6B92-4584-AA78-6EDC0CA36069}" srcOrd="1" destOrd="0" presId="urn:microsoft.com/office/officeart/2005/8/layout/list1"/>
    <dgm:cxn modelId="{A920C045-B55B-45BC-A806-7369C2ADEE37}" type="presParOf" srcId="{6C9DAE18-A4F7-4BAB-AC44-68BB74B0A5D8}" destId="{E95B3B74-FA07-4EB8-B4A5-CFBF3435BF61}" srcOrd="2"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9D3FB787-B82F-4D16-8BBA-824224787792}" type="doc">
      <dgm:prSet loTypeId="urn:microsoft.com/office/officeart/2005/8/layout/list1" loCatId="list" qsTypeId="urn:microsoft.com/office/officeart/2005/8/quickstyle/simple4" qsCatId="simple" csTypeId="urn:microsoft.com/office/officeart/2005/8/colors/accent2_2" csCatId="accent2" phldr="1"/>
      <dgm:spPr/>
      <dgm:t>
        <a:bodyPr/>
        <a:lstStyle/>
        <a:p>
          <a:endParaRPr lang="en-US"/>
        </a:p>
      </dgm:t>
    </dgm:pt>
    <dgm:pt modelId="{C1D661CD-946F-4873-9292-5B8087B49EFB}">
      <dgm:prSet phldrT="[Text]" custT="1"/>
      <dgm:spPr/>
      <dgm:t>
        <a:bodyPr/>
        <a:lstStyle/>
        <a:p>
          <a:r>
            <a:rPr lang="en-US" sz="1800" dirty="0" smtClean="0">
              <a:latin typeface="Arial" pitchFamily="34" charset="0"/>
              <a:cs typeface="Arial" pitchFamily="34" charset="0"/>
            </a:rPr>
            <a:t>RFgen provides the ability to continue operating 24/7, even when the host system is unavailable.</a:t>
          </a:r>
          <a:endParaRPr lang="en-US" sz="1800" dirty="0"/>
        </a:p>
      </dgm:t>
    </dgm:pt>
    <dgm:pt modelId="{F9E69042-EFA5-4F93-8EE8-7E857F45244C}" type="parTrans" cxnId="{F2579361-17DD-4B1A-9339-D27875E1F9CA}">
      <dgm:prSet/>
      <dgm:spPr/>
      <dgm:t>
        <a:bodyPr/>
        <a:lstStyle/>
        <a:p>
          <a:endParaRPr lang="en-US"/>
        </a:p>
      </dgm:t>
    </dgm:pt>
    <dgm:pt modelId="{0679FED7-C517-4FFB-B087-5FB25D4B225D}" type="sibTrans" cxnId="{F2579361-17DD-4B1A-9339-D27875E1F9CA}">
      <dgm:prSet/>
      <dgm:spPr/>
      <dgm:t>
        <a:bodyPr/>
        <a:lstStyle/>
        <a:p>
          <a:endParaRPr lang="en-US"/>
        </a:p>
      </dgm:t>
    </dgm:pt>
    <dgm:pt modelId="{B7AB0155-4CE4-4D2E-902E-C8BC25082725}">
      <dgm:prSet custT="1"/>
      <dgm:spPr/>
      <dgm:t>
        <a:bodyPr/>
        <a:lstStyle/>
        <a:p>
          <a:r>
            <a:rPr lang="en-US" sz="1800" dirty="0" smtClean="0">
              <a:latin typeface="Arial" pitchFamily="34" charset="0"/>
              <a:cs typeface="Arial" pitchFamily="34" charset="0"/>
            </a:rPr>
            <a:t>Remote and off-shore locations</a:t>
          </a:r>
          <a:endParaRPr lang="en-US" sz="1800" dirty="0"/>
        </a:p>
      </dgm:t>
    </dgm:pt>
    <dgm:pt modelId="{F17DC6EF-7605-4A47-9D29-A1AF833169B9}" type="parTrans" cxnId="{1F004F7F-A946-4D63-9445-87866906457A}">
      <dgm:prSet/>
      <dgm:spPr/>
      <dgm:t>
        <a:bodyPr/>
        <a:lstStyle/>
        <a:p>
          <a:endParaRPr lang="en-US"/>
        </a:p>
      </dgm:t>
    </dgm:pt>
    <dgm:pt modelId="{A8DC1F94-693A-4FD2-A348-2FF58AE3A9AA}" type="sibTrans" cxnId="{1F004F7F-A946-4D63-9445-87866906457A}">
      <dgm:prSet/>
      <dgm:spPr/>
      <dgm:t>
        <a:bodyPr/>
        <a:lstStyle/>
        <a:p>
          <a:endParaRPr lang="en-US"/>
        </a:p>
      </dgm:t>
    </dgm:pt>
    <dgm:pt modelId="{462D0CE4-FA45-425A-98E6-8809E2F0B69E}">
      <dgm:prSet custT="1"/>
      <dgm:spPr/>
      <dgm:t>
        <a:bodyPr/>
        <a:lstStyle/>
        <a:p>
          <a:r>
            <a:rPr lang="en-US" sz="1800" dirty="0" smtClean="0">
              <a:latin typeface="Arial" pitchFamily="34" charset="0"/>
              <a:cs typeface="Arial" pitchFamily="34" charset="0"/>
            </a:rPr>
            <a:t>Poor/occasional connectivity</a:t>
          </a:r>
          <a:endParaRPr lang="en-US" sz="1800" dirty="0">
            <a:latin typeface="Arial" pitchFamily="34" charset="0"/>
            <a:cs typeface="Arial" pitchFamily="34" charset="0"/>
          </a:endParaRPr>
        </a:p>
      </dgm:t>
    </dgm:pt>
    <dgm:pt modelId="{DFC36183-73D9-40C9-A1C7-F308835A75F6}" type="parTrans" cxnId="{81739759-4E30-4F23-A5E8-15FDBA1AD5A2}">
      <dgm:prSet/>
      <dgm:spPr/>
      <dgm:t>
        <a:bodyPr/>
        <a:lstStyle/>
        <a:p>
          <a:endParaRPr lang="en-US"/>
        </a:p>
      </dgm:t>
    </dgm:pt>
    <dgm:pt modelId="{CF63505D-691D-4868-957D-3254C49A3675}" type="sibTrans" cxnId="{81739759-4E30-4F23-A5E8-15FDBA1AD5A2}">
      <dgm:prSet/>
      <dgm:spPr/>
      <dgm:t>
        <a:bodyPr/>
        <a:lstStyle/>
        <a:p>
          <a:endParaRPr lang="en-US"/>
        </a:p>
      </dgm:t>
    </dgm:pt>
    <dgm:pt modelId="{590D345B-21BA-4BCC-9612-9B6EC4D8E022}">
      <dgm:prSet custT="1"/>
      <dgm:spPr/>
      <dgm:t>
        <a:bodyPr/>
        <a:lstStyle/>
        <a:p>
          <a:r>
            <a:rPr lang="en-US" sz="1800" dirty="0" smtClean="0">
              <a:latin typeface="Arial" pitchFamily="34" charset="0"/>
              <a:cs typeface="Arial" pitchFamily="34" charset="0"/>
            </a:rPr>
            <a:t>Disconnected environments</a:t>
          </a:r>
          <a:endParaRPr lang="en-US" sz="1800" dirty="0">
            <a:latin typeface="Arial" pitchFamily="34" charset="0"/>
            <a:cs typeface="Arial" pitchFamily="34" charset="0"/>
          </a:endParaRPr>
        </a:p>
      </dgm:t>
    </dgm:pt>
    <dgm:pt modelId="{14C0842E-229C-401C-B608-F861827DCA9D}" type="parTrans" cxnId="{2920F311-8705-4104-93B4-258B186E25AF}">
      <dgm:prSet/>
      <dgm:spPr/>
      <dgm:t>
        <a:bodyPr/>
        <a:lstStyle/>
        <a:p>
          <a:endParaRPr lang="en-US"/>
        </a:p>
      </dgm:t>
    </dgm:pt>
    <dgm:pt modelId="{B689ADC3-4785-4880-A9E8-6902AB124D9C}" type="sibTrans" cxnId="{2920F311-8705-4104-93B4-258B186E25AF}">
      <dgm:prSet/>
      <dgm:spPr/>
      <dgm:t>
        <a:bodyPr/>
        <a:lstStyle/>
        <a:p>
          <a:endParaRPr lang="en-US"/>
        </a:p>
      </dgm:t>
    </dgm:pt>
    <dgm:pt modelId="{8837F18E-02BC-478B-94B0-5B274C8DFD03}">
      <dgm:prSet custT="1"/>
      <dgm:spPr/>
      <dgm:t>
        <a:bodyPr/>
        <a:lstStyle/>
        <a:p>
          <a:r>
            <a:rPr lang="en-US" sz="1800" dirty="0" smtClean="0">
              <a:latin typeface="Arial" pitchFamily="34" charset="0"/>
              <a:cs typeface="Arial" pitchFamily="34" charset="0"/>
            </a:rPr>
            <a:t>Nightly/weekly back-ups</a:t>
          </a:r>
          <a:endParaRPr lang="en-US" sz="1800" dirty="0">
            <a:latin typeface="Arial" pitchFamily="34" charset="0"/>
            <a:cs typeface="Arial" pitchFamily="34" charset="0"/>
          </a:endParaRPr>
        </a:p>
      </dgm:t>
    </dgm:pt>
    <dgm:pt modelId="{2BB7BDDB-62E2-4DDC-AE98-B41760F1AB1B}" type="parTrans" cxnId="{546ABB5D-144A-41C3-B990-6CAD7D2039F1}">
      <dgm:prSet/>
      <dgm:spPr/>
      <dgm:t>
        <a:bodyPr/>
        <a:lstStyle/>
        <a:p>
          <a:endParaRPr lang="en-US"/>
        </a:p>
      </dgm:t>
    </dgm:pt>
    <dgm:pt modelId="{F649CBF0-B052-4EA8-8FA3-AD5663DA33C4}" type="sibTrans" cxnId="{546ABB5D-144A-41C3-B990-6CAD7D2039F1}">
      <dgm:prSet/>
      <dgm:spPr/>
      <dgm:t>
        <a:bodyPr/>
        <a:lstStyle/>
        <a:p>
          <a:endParaRPr lang="en-US"/>
        </a:p>
      </dgm:t>
    </dgm:pt>
    <dgm:pt modelId="{4336E05B-A052-4DEC-9C4F-48E3D5C4F682}">
      <dgm:prSet custT="1"/>
      <dgm:spPr/>
      <dgm:t>
        <a:bodyPr/>
        <a:lstStyle/>
        <a:p>
          <a:r>
            <a:rPr lang="en-US" sz="1800" dirty="0" smtClean="0">
              <a:latin typeface="Arial" pitchFamily="34" charset="0"/>
              <a:cs typeface="Arial" pitchFamily="34" charset="0"/>
            </a:rPr>
            <a:t>100% transaction visibility</a:t>
          </a:r>
          <a:endParaRPr lang="en-US" sz="1800" dirty="0">
            <a:latin typeface="Arial" pitchFamily="34" charset="0"/>
            <a:cs typeface="Arial" pitchFamily="34" charset="0"/>
          </a:endParaRPr>
        </a:p>
      </dgm:t>
    </dgm:pt>
    <dgm:pt modelId="{3691DEFD-AB52-42FB-9B96-58C822600285}" type="parTrans" cxnId="{4F613221-9D91-463A-B2B8-D365E5FBC9DE}">
      <dgm:prSet/>
      <dgm:spPr/>
      <dgm:t>
        <a:bodyPr/>
        <a:lstStyle/>
        <a:p>
          <a:endParaRPr lang="en-US"/>
        </a:p>
      </dgm:t>
    </dgm:pt>
    <dgm:pt modelId="{212F5928-93A9-45F8-895F-E2007BBA0DD1}" type="sibTrans" cxnId="{4F613221-9D91-463A-B2B8-D365E5FBC9DE}">
      <dgm:prSet/>
      <dgm:spPr/>
      <dgm:t>
        <a:bodyPr/>
        <a:lstStyle/>
        <a:p>
          <a:endParaRPr lang="en-US"/>
        </a:p>
      </dgm:t>
    </dgm:pt>
    <dgm:pt modelId="{6C9DAE18-A4F7-4BAB-AC44-68BB74B0A5D8}" type="pres">
      <dgm:prSet presAssocID="{9D3FB787-B82F-4D16-8BBA-824224787792}" presName="linear" presStyleCnt="0">
        <dgm:presLayoutVars>
          <dgm:dir/>
          <dgm:animLvl val="lvl"/>
          <dgm:resizeHandles val="exact"/>
        </dgm:presLayoutVars>
      </dgm:prSet>
      <dgm:spPr/>
      <dgm:t>
        <a:bodyPr/>
        <a:lstStyle/>
        <a:p>
          <a:endParaRPr lang="en-US"/>
        </a:p>
      </dgm:t>
    </dgm:pt>
    <dgm:pt modelId="{AA41785A-B2E4-47FB-BFF8-16BB3178018A}" type="pres">
      <dgm:prSet presAssocID="{C1D661CD-946F-4873-9292-5B8087B49EFB}" presName="parentLin" presStyleCnt="0"/>
      <dgm:spPr/>
      <dgm:t>
        <a:bodyPr/>
        <a:lstStyle/>
        <a:p>
          <a:endParaRPr lang="en-US"/>
        </a:p>
      </dgm:t>
    </dgm:pt>
    <dgm:pt modelId="{ACAA11B6-823F-4084-BF2C-CD4AF7484A0B}" type="pres">
      <dgm:prSet presAssocID="{C1D661CD-946F-4873-9292-5B8087B49EFB}" presName="parentLeftMargin" presStyleLbl="node1" presStyleIdx="0" presStyleCnt="1"/>
      <dgm:spPr/>
      <dgm:t>
        <a:bodyPr/>
        <a:lstStyle/>
        <a:p>
          <a:endParaRPr lang="en-US"/>
        </a:p>
      </dgm:t>
    </dgm:pt>
    <dgm:pt modelId="{B3C4A46E-D1B0-412C-A0F0-4153F65971F5}" type="pres">
      <dgm:prSet presAssocID="{C1D661CD-946F-4873-9292-5B8087B49EFB}" presName="parentText" presStyleLbl="node1" presStyleIdx="0" presStyleCnt="1" custScaleY="84930">
        <dgm:presLayoutVars>
          <dgm:chMax val="0"/>
          <dgm:bulletEnabled val="1"/>
        </dgm:presLayoutVars>
      </dgm:prSet>
      <dgm:spPr/>
      <dgm:t>
        <a:bodyPr/>
        <a:lstStyle/>
        <a:p>
          <a:endParaRPr lang="en-US"/>
        </a:p>
      </dgm:t>
    </dgm:pt>
    <dgm:pt modelId="{EBA0D3BF-6B92-4584-AA78-6EDC0CA36069}" type="pres">
      <dgm:prSet presAssocID="{C1D661CD-946F-4873-9292-5B8087B49EFB}" presName="negativeSpace" presStyleCnt="0"/>
      <dgm:spPr/>
      <dgm:t>
        <a:bodyPr/>
        <a:lstStyle/>
        <a:p>
          <a:endParaRPr lang="en-US"/>
        </a:p>
      </dgm:t>
    </dgm:pt>
    <dgm:pt modelId="{E95B3B74-FA07-4EB8-B4A5-CFBF3435BF61}" type="pres">
      <dgm:prSet presAssocID="{C1D661CD-946F-4873-9292-5B8087B49EFB}" presName="childText" presStyleLbl="conFgAcc1" presStyleIdx="0" presStyleCnt="1">
        <dgm:presLayoutVars>
          <dgm:bulletEnabled val="1"/>
        </dgm:presLayoutVars>
      </dgm:prSet>
      <dgm:spPr/>
      <dgm:t>
        <a:bodyPr/>
        <a:lstStyle/>
        <a:p>
          <a:endParaRPr lang="en-US"/>
        </a:p>
      </dgm:t>
    </dgm:pt>
  </dgm:ptLst>
  <dgm:cxnLst>
    <dgm:cxn modelId="{51D3EB1E-9D82-4336-8494-FAC34A14D64E}" type="presOf" srcId="{4336E05B-A052-4DEC-9C4F-48E3D5C4F682}" destId="{E95B3B74-FA07-4EB8-B4A5-CFBF3435BF61}" srcOrd="0" destOrd="4" presId="urn:microsoft.com/office/officeart/2005/8/layout/list1"/>
    <dgm:cxn modelId="{A5E12B5E-FF36-46CF-B260-64EA629388F2}" type="presOf" srcId="{B7AB0155-4CE4-4D2E-902E-C8BC25082725}" destId="{E95B3B74-FA07-4EB8-B4A5-CFBF3435BF61}" srcOrd="0" destOrd="0" presId="urn:microsoft.com/office/officeart/2005/8/layout/list1"/>
    <dgm:cxn modelId="{2920F311-8705-4104-93B4-258B186E25AF}" srcId="{C1D661CD-946F-4873-9292-5B8087B49EFB}" destId="{590D345B-21BA-4BCC-9612-9B6EC4D8E022}" srcOrd="2" destOrd="0" parTransId="{14C0842E-229C-401C-B608-F861827DCA9D}" sibTransId="{B689ADC3-4785-4880-A9E8-6902AB124D9C}"/>
    <dgm:cxn modelId="{0D272B36-910D-4A93-A891-51E764F2D5A2}" type="presOf" srcId="{9D3FB787-B82F-4D16-8BBA-824224787792}" destId="{6C9DAE18-A4F7-4BAB-AC44-68BB74B0A5D8}" srcOrd="0" destOrd="0" presId="urn:microsoft.com/office/officeart/2005/8/layout/list1"/>
    <dgm:cxn modelId="{F2579361-17DD-4B1A-9339-D27875E1F9CA}" srcId="{9D3FB787-B82F-4D16-8BBA-824224787792}" destId="{C1D661CD-946F-4873-9292-5B8087B49EFB}" srcOrd="0" destOrd="0" parTransId="{F9E69042-EFA5-4F93-8EE8-7E857F45244C}" sibTransId="{0679FED7-C517-4FFB-B087-5FB25D4B225D}"/>
    <dgm:cxn modelId="{1F004F7F-A946-4D63-9445-87866906457A}" srcId="{C1D661CD-946F-4873-9292-5B8087B49EFB}" destId="{B7AB0155-4CE4-4D2E-902E-C8BC25082725}" srcOrd="0" destOrd="0" parTransId="{F17DC6EF-7605-4A47-9D29-A1AF833169B9}" sibTransId="{A8DC1F94-693A-4FD2-A348-2FF58AE3A9AA}"/>
    <dgm:cxn modelId="{F59E4069-FB62-4F83-9695-250ACB2DCBC1}" type="presOf" srcId="{C1D661CD-946F-4873-9292-5B8087B49EFB}" destId="{B3C4A46E-D1B0-412C-A0F0-4153F65971F5}" srcOrd="1" destOrd="0" presId="urn:microsoft.com/office/officeart/2005/8/layout/list1"/>
    <dgm:cxn modelId="{9A32AE9F-D888-4C59-A0AC-1BE70F0E5762}" type="presOf" srcId="{C1D661CD-946F-4873-9292-5B8087B49EFB}" destId="{ACAA11B6-823F-4084-BF2C-CD4AF7484A0B}" srcOrd="0" destOrd="0" presId="urn:microsoft.com/office/officeart/2005/8/layout/list1"/>
    <dgm:cxn modelId="{36A4D031-A872-4825-996D-66837198BD56}" type="presOf" srcId="{8837F18E-02BC-478B-94B0-5B274C8DFD03}" destId="{E95B3B74-FA07-4EB8-B4A5-CFBF3435BF61}" srcOrd="0" destOrd="3" presId="urn:microsoft.com/office/officeart/2005/8/layout/list1"/>
    <dgm:cxn modelId="{7F894C04-8955-4B14-8260-B572D5513B89}" type="presOf" srcId="{590D345B-21BA-4BCC-9612-9B6EC4D8E022}" destId="{E95B3B74-FA07-4EB8-B4A5-CFBF3435BF61}" srcOrd="0" destOrd="2" presId="urn:microsoft.com/office/officeart/2005/8/layout/list1"/>
    <dgm:cxn modelId="{546ABB5D-144A-41C3-B990-6CAD7D2039F1}" srcId="{C1D661CD-946F-4873-9292-5B8087B49EFB}" destId="{8837F18E-02BC-478B-94B0-5B274C8DFD03}" srcOrd="3" destOrd="0" parTransId="{2BB7BDDB-62E2-4DDC-AE98-B41760F1AB1B}" sibTransId="{F649CBF0-B052-4EA8-8FA3-AD5663DA33C4}"/>
    <dgm:cxn modelId="{81739759-4E30-4F23-A5E8-15FDBA1AD5A2}" srcId="{C1D661CD-946F-4873-9292-5B8087B49EFB}" destId="{462D0CE4-FA45-425A-98E6-8809E2F0B69E}" srcOrd="1" destOrd="0" parTransId="{DFC36183-73D9-40C9-A1C7-F308835A75F6}" sibTransId="{CF63505D-691D-4868-957D-3254C49A3675}"/>
    <dgm:cxn modelId="{4F613221-9D91-463A-B2B8-D365E5FBC9DE}" srcId="{C1D661CD-946F-4873-9292-5B8087B49EFB}" destId="{4336E05B-A052-4DEC-9C4F-48E3D5C4F682}" srcOrd="4" destOrd="0" parTransId="{3691DEFD-AB52-42FB-9B96-58C822600285}" sibTransId="{212F5928-93A9-45F8-895F-E2007BBA0DD1}"/>
    <dgm:cxn modelId="{72A7E2D6-E2B0-4921-9CA8-4EA6B59F8D38}" type="presOf" srcId="{462D0CE4-FA45-425A-98E6-8809E2F0B69E}" destId="{E95B3B74-FA07-4EB8-B4A5-CFBF3435BF61}" srcOrd="0" destOrd="1" presId="urn:microsoft.com/office/officeart/2005/8/layout/list1"/>
    <dgm:cxn modelId="{9FA541D8-645F-4087-B98A-1E061D126BE0}" type="presParOf" srcId="{6C9DAE18-A4F7-4BAB-AC44-68BB74B0A5D8}" destId="{AA41785A-B2E4-47FB-BFF8-16BB3178018A}" srcOrd="0" destOrd="0" presId="urn:microsoft.com/office/officeart/2005/8/layout/list1"/>
    <dgm:cxn modelId="{9A410C75-9ECF-4AA1-A843-07B437A57D5B}" type="presParOf" srcId="{AA41785A-B2E4-47FB-BFF8-16BB3178018A}" destId="{ACAA11B6-823F-4084-BF2C-CD4AF7484A0B}" srcOrd="0" destOrd="0" presId="urn:microsoft.com/office/officeart/2005/8/layout/list1"/>
    <dgm:cxn modelId="{A9084379-143A-4593-8912-63073003FE3F}" type="presParOf" srcId="{AA41785A-B2E4-47FB-BFF8-16BB3178018A}" destId="{B3C4A46E-D1B0-412C-A0F0-4153F65971F5}" srcOrd="1" destOrd="0" presId="urn:microsoft.com/office/officeart/2005/8/layout/list1"/>
    <dgm:cxn modelId="{53ABA10D-09C2-414D-9D38-D424A6D29E5B}" type="presParOf" srcId="{6C9DAE18-A4F7-4BAB-AC44-68BB74B0A5D8}" destId="{EBA0D3BF-6B92-4584-AA78-6EDC0CA36069}" srcOrd="1" destOrd="0" presId="urn:microsoft.com/office/officeart/2005/8/layout/list1"/>
    <dgm:cxn modelId="{8244FB0A-3121-4DCD-8ED9-52BBD10E44A6}" type="presParOf" srcId="{6C9DAE18-A4F7-4BAB-AC44-68BB74B0A5D8}" destId="{E95B3B74-FA07-4EB8-B4A5-CFBF3435BF61}" srcOrd="2" destOrd="0" presId="urn:microsoft.com/office/officeart/2005/8/layout/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9D3FB787-B82F-4D16-8BBA-824224787792}" type="doc">
      <dgm:prSet loTypeId="urn:microsoft.com/office/officeart/2005/8/layout/list1" loCatId="list" qsTypeId="urn:microsoft.com/office/officeart/2005/8/quickstyle/simple4" qsCatId="simple" csTypeId="urn:microsoft.com/office/officeart/2005/8/colors/accent1_2" csCatId="accent1" phldr="1"/>
      <dgm:spPr/>
      <dgm:t>
        <a:bodyPr/>
        <a:lstStyle/>
        <a:p>
          <a:endParaRPr lang="en-US"/>
        </a:p>
      </dgm:t>
    </dgm:pt>
    <dgm:pt modelId="{C1D661CD-946F-4873-9292-5B8087B49EFB}">
      <dgm:prSet phldrT="[Text]" custT="1"/>
      <dgm:spPr/>
      <dgm:t>
        <a:bodyPr/>
        <a:lstStyle/>
        <a:p>
          <a:r>
            <a:rPr lang="en-US" sz="1800" dirty="0" smtClean="0">
              <a:latin typeface="Arial" pitchFamily="34" charset="0"/>
              <a:cs typeface="Arial" pitchFamily="34" charset="0"/>
            </a:rPr>
            <a:t>The RFgen-Vocollect Voice Solution provides hands-free, eyes-free warehouse operations, helping you achieve:</a:t>
          </a:r>
          <a:endParaRPr lang="en-US" sz="1800" dirty="0"/>
        </a:p>
      </dgm:t>
    </dgm:pt>
    <dgm:pt modelId="{F9E69042-EFA5-4F93-8EE8-7E857F45244C}" type="parTrans" cxnId="{F2579361-17DD-4B1A-9339-D27875E1F9CA}">
      <dgm:prSet/>
      <dgm:spPr/>
      <dgm:t>
        <a:bodyPr/>
        <a:lstStyle/>
        <a:p>
          <a:endParaRPr lang="en-US"/>
        </a:p>
      </dgm:t>
    </dgm:pt>
    <dgm:pt modelId="{0679FED7-C517-4FFB-B087-5FB25D4B225D}" type="sibTrans" cxnId="{F2579361-17DD-4B1A-9339-D27875E1F9CA}">
      <dgm:prSet/>
      <dgm:spPr/>
      <dgm:t>
        <a:bodyPr/>
        <a:lstStyle/>
        <a:p>
          <a:endParaRPr lang="en-US"/>
        </a:p>
      </dgm:t>
    </dgm:pt>
    <dgm:pt modelId="{B7AB0155-4CE4-4D2E-902E-C8BC25082725}">
      <dgm:prSet custT="1"/>
      <dgm:spPr/>
      <dgm:t>
        <a:bodyPr/>
        <a:lstStyle/>
        <a:p>
          <a:r>
            <a:rPr lang="en-US" sz="1800" dirty="0" smtClean="0">
              <a:latin typeface="Arial" pitchFamily="34" charset="0"/>
              <a:cs typeface="Arial" pitchFamily="34" charset="0"/>
            </a:rPr>
            <a:t>10-25+% productivity gains</a:t>
          </a:r>
          <a:endParaRPr lang="en-US" sz="1800" dirty="0"/>
        </a:p>
      </dgm:t>
    </dgm:pt>
    <dgm:pt modelId="{F17DC6EF-7605-4A47-9D29-A1AF833169B9}" type="parTrans" cxnId="{1F004F7F-A946-4D63-9445-87866906457A}">
      <dgm:prSet/>
      <dgm:spPr/>
      <dgm:t>
        <a:bodyPr/>
        <a:lstStyle/>
        <a:p>
          <a:endParaRPr lang="en-US"/>
        </a:p>
      </dgm:t>
    </dgm:pt>
    <dgm:pt modelId="{A8DC1F94-693A-4FD2-A348-2FF58AE3A9AA}" type="sibTrans" cxnId="{1F004F7F-A946-4D63-9445-87866906457A}">
      <dgm:prSet/>
      <dgm:spPr/>
      <dgm:t>
        <a:bodyPr/>
        <a:lstStyle/>
        <a:p>
          <a:endParaRPr lang="en-US"/>
        </a:p>
      </dgm:t>
    </dgm:pt>
    <dgm:pt modelId="{5967E784-CD19-4CB1-AFB9-817F6BF4B2EB}">
      <dgm:prSet custT="1"/>
      <dgm:spPr/>
      <dgm:t>
        <a:bodyPr/>
        <a:lstStyle/>
        <a:p>
          <a:r>
            <a:rPr lang="en-US" sz="1800" dirty="0" smtClean="0">
              <a:latin typeface="Arial" pitchFamily="34" charset="0"/>
              <a:cs typeface="Arial" pitchFamily="34" charset="0"/>
            </a:rPr>
            <a:t>Up to 99.99% accuracy</a:t>
          </a:r>
          <a:endParaRPr lang="en-US" sz="1800" dirty="0">
            <a:latin typeface="Arial" pitchFamily="34" charset="0"/>
            <a:cs typeface="Arial" pitchFamily="34" charset="0"/>
          </a:endParaRPr>
        </a:p>
      </dgm:t>
    </dgm:pt>
    <dgm:pt modelId="{D53D8A81-3A33-49DB-9789-EB20C345FCB2}" type="parTrans" cxnId="{C42DC83B-CFAE-4C15-A5E7-CE3FC4013B78}">
      <dgm:prSet/>
      <dgm:spPr/>
      <dgm:t>
        <a:bodyPr/>
        <a:lstStyle/>
        <a:p>
          <a:endParaRPr lang="en-US"/>
        </a:p>
      </dgm:t>
    </dgm:pt>
    <dgm:pt modelId="{CB613487-8F2F-428C-878E-75F0E8E2D671}" type="sibTrans" cxnId="{C42DC83B-CFAE-4C15-A5E7-CE3FC4013B78}">
      <dgm:prSet/>
      <dgm:spPr/>
      <dgm:t>
        <a:bodyPr/>
        <a:lstStyle/>
        <a:p>
          <a:endParaRPr lang="en-US"/>
        </a:p>
      </dgm:t>
    </dgm:pt>
    <dgm:pt modelId="{FBDB2144-2224-4E20-A829-B4712AE82FEE}">
      <dgm:prSet custT="1"/>
      <dgm:spPr/>
      <dgm:t>
        <a:bodyPr/>
        <a:lstStyle/>
        <a:p>
          <a:r>
            <a:rPr lang="en-US" sz="1800" dirty="0" smtClean="0">
              <a:latin typeface="Arial" pitchFamily="34" charset="0"/>
              <a:cs typeface="Arial" pitchFamily="34" charset="0"/>
            </a:rPr>
            <a:t>Improved safety</a:t>
          </a:r>
          <a:endParaRPr lang="en-US" sz="1800" dirty="0">
            <a:latin typeface="Arial" pitchFamily="34" charset="0"/>
            <a:cs typeface="Arial" pitchFamily="34" charset="0"/>
          </a:endParaRPr>
        </a:p>
      </dgm:t>
    </dgm:pt>
    <dgm:pt modelId="{CE4F804A-2E43-42F7-A347-6277EDC26C4B}" type="parTrans" cxnId="{908DB8CC-307F-4CFE-8147-BB5B72C162DE}">
      <dgm:prSet/>
      <dgm:spPr/>
      <dgm:t>
        <a:bodyPr/>
        <a:lstStyle/>
        <a:p>
          <a:endParaRPr lang="en-US"/>
        </a:p>
      </dgm:t>
    </dgm:pt>
    <dgm:pt modelId="{1A483310-4BE0-4EC8-B2E0-9251CB7CF37F}" type="sibTrans" cxnId="{908DB8CC-307F-4CFE-8147-BB5B72C162DE}">
      <dgm:prSet/>
      <dgm:spPr/>
      <dgm:t>
        <a:bodyPr/>
        <a:lstStyle/>
        <a:p>
          <a:endParaRPr lang="en-US"/>
        </a:p>
      </dgm:t>
    </dgm:pt>
    <dgm:pt modelId="{BF9E9782-15BC-4426-995C-3F0EABAB50EF}">
      <dgm:prSet custT="1"/>
      <dgm:spPr/>
      <dgm:t>
        <a:bodyPr/>
        <a:lstStyle/>
        <a:p>
          <a:r>
            <a:rPr lang="en-US" sz="1800" dirty="0" smtClean="0">
              <a:latin typeface="Arial" pitchFamily="34" charset="0"/>
              <a:cs typeface="Arial" pitchFamily="34" charset="0"/>
            </a:rPr>
            <a:t>Increased job satisfaction</a:t>
          </a:r>
          <a:endParaRPr lang="en-US" sz="1800" dirty="0">
            <a:latin typeface="Arial" pitchFamily="34" charset="0"/>
            <a:cs typeface="Arial" pitchFamily="34" charset="0"/>
          </a:endParaRPr>
        </a:p>
      </dgm:t>
    </dgm:pt>
    <dgm:pt modelId="{E8C8A88C-F684-4ED9-AD7F-FCF3F4E1E5E4}" type="parTrans" cxnId="{AB9A6B53-965D-4292-886B-EC50AD5F00E4}">
      <dgm:prSet/>
      <dgm:spPr/>
      <dgm:t>
        <a:bodyPr/>
        <a:lstStyle/>
        <a:p>
          <a:endParaRPr lang="en-US"/>
        </a:p>
      </dgm:t>
    </dgm:pt>
    <dgm:pt modelId="{03768364-3CC5-44AD-B7B0-CDBC0E09B12E}" type="sibTrans" cxnId="{AB9A6B53-965D-4292-886B-EC50AD5F00E4}">
      <dgm:prSet/>
      <dgm:spPr/>
      <dgm:t>
        <a:bodyPr/>
        <a:lstStyle/>
        <a:p>
          <a:endParaRPr lang="en-US"/>
        </a:p>
      </dgm:t>
    </dgm:pt>
    <dgm:pt modelId="{D0774D55-65B0-4E2E-B948-49FF28501AC7}">
      <dgm:prSet custT="1"/>
      <dgm:spPr/>
      <dgm:t>
        <a:bodyPr/>
        <a:lstStyle/>
        <a:p>
          <a:r>
            <a:rPr lang="en-US" sz="1800" dirty="0" smtClean="0">
              <a:latin typeface="Arial" pitchFamily="34" charset="0"/>
              <a:cs typeface="Arial" pitchFamily="34" charset="0"/>
            </a:rPr>
            <a:t>Reduced training costs</a:t>
          </a:r>
          <a:endParaRPr lang="en-US" sz="1800" dirty="0">
            <a:latin typeface="Arial" pitchFamily="34" charset="0"/>
            <a:cs typeface="Arial" pitchFamily="34" charset="0"/>
          </a:endParaRPr>
        </a:p>
      </dgm:t>
    </dgm:pt>
    <dgm:pt modelId="{B90E92BB-4FEA-4BCB-9977-533D412E71B5}" type="parTrans" cxnId="{726D6BB4-97C1-49DA-AD07-06CA93D44B74}">
      <dgm:prSet/>
      <dgm:spPr/>
      <dgm:t>
        <a:bodyPr/>
        <a:lstStyle/>
        <a:p>
          <a:endParaRPr lang="en-US"/>
        </a:p>
      </dgm:t>
    </dgm:pt>
    <dgm:pt modelId="{896630FA-DB4B-412E-A375-470B93A3FF85}" type="sibTrans" cxnId="{726D6BB4-97C1-49DA-AD07-06CA93D44B74}">
      <dgm:prSet/>
      <dgm:spPr/>
      <dgm:t>
        <a:bodyPr/>
        <a:lstStyle/>
        <a:p>
          <a:endParaRPr lang="en-US"/>
        </a:p>
      </dgm:t>
    </dgm:pt>
    <dgm:pt modelId="{6C9DAE18-A4F7-4BAB-AC44-68BB74B0A5D8}" type="pres">
      <dgm:prSet presAssocID="{9D3FB787-B82F-4D16-8BBA-824224787792}" presName="linear" presStyleCnt="0">
        <dgm:presLayoutVars>
          <dgm:dir/>
          <dgm:animLvl val="lvl"/>
          <dgm:resizeHandles val="exact"/>
        </dgm:presLayoutVars>
      </dgm:prSet>
      <dgm:spPr/>
      <dgm:t>
        <a:bodyPr/>
        <a:lstStyle/>
        <a:p>
          <a:endParaRPr lang="en-US"/>
        </a:p>
      </dgm:t>
    </dgm:pt>
    <dgm:pt modelId="{AA41785A-B2E4-47FB-BFF8-16BB3178018A}" type="pres">
      <dgm:prSet presAssocID="{C1D661CD-946F-4873-9292-5B8087B49EFB}" presName="parentLin" presStyleCnt="0"/>
      <dgm:spPr/>
    </dgm:pt>
    <dgm:pt modelId="{ACAA11B6-823F-4084-BF2C-CD4AF7484A0B}" type="pres">
      <dgm:prSet presAssocID="{C1D661CD-946F-4873-9292-5B8087B49EFB}" presName="parentLeftMargin" presStyleLbl="node1" presStyleIdx="0" presStyleCnt="1"/>
      <dgm:spPr/>
      <dgm:t>
        <a:bodyPr/>
        <a:lstStyle/>
        <a:p>
          <a:endParaRPr lang="en-US"/>
        </a:p>
      </dgm:t>
    </dgm:pt>
    <dgm:pt modelId="{B3C4A46E-D1B0-412C-A0F0-4153F65971F5}" type="pres">
      <dgm:prSet presAssocID="{C1D661CD-946F-4873-9292-5B8087B49EFB}" presName="parentText" presStyleLbl="node1" presStyleIdx="0" presStyleCnt="1" custScaleY="84930">
        <dgm:presLayoutVars>
          <dgm:chMax val="0"/>
          <dgm:bulletEnabled val="1"/>
        </dgm:presLayoutVars>
      </dgm:prSet>
      <dgm:spPr/>
      <dgm:t>
        <a:bodyPr/>
        <a:lstStyle/>
        <a:p>
          <a:endParaRPr lang="en-US"/>
        </a:p>
      </dgm:t>
    </dgm:pt>
    <dgm:pt modelId="{EBA0D3BF-6B92-4584-AA78-6EDC0CA36069}" type="pres">
      <dgm:prSet presAssocID="{C1D661CD-946F-4873-9292-5B8087B49EFB}" presName="negativeSpace" presStyleCnt="0"/>
      <dgm:spPr/>
    </dgm:pt>
    <dgm:pt modelId="{E95B3B74-FA07-4EB8-B4A5-CFBF3435BF61}" type="pres">
      <dgm:prSet presAssocID="{C1D661CD-946F-4873-9292-5B8087B49EFB}" presName="childText" presStyleLbl="conFgAcc1" presStyleIdx="0" presStyleCnt="1" custLinFactNeighborX="-366">
        <dgm:presLayoutVars>
          <dgm:bulletEnabled val="1"/>
        </dgm:presLayoutVars>
      </dgm:prSet>
      <dgm:spPr/>
      <dgm:t>
        <a:bodyPr/>
        <a:lstStyle/>
        <a:p>
          <a:endParaRPr lang="en-US"/>
        </a:p>
      </dgm:t>
    </dgm:pt>
  </dgm:ptLst>
  <dgm:cxnLst>
    <dgm:cxn modelId="{DF83E62B-BF4B-4A73-A0B2-0339D2497C7C}" type="presOf" srcId="{FBDB2144-2224-4E20-A829-B4712AE82FEE}" destId="{E95B3B74-FA07-4EB8-B4A5-CFBF3435BF61}" srcOrd="0" destOrd="2" presId="urn:microsoft.com/office/officeart/2005/8/layout/list1"/>
    <dgm:cxn modelId="{EF1FC246-1125-4DD5-9157-E014AAE68B93}" type="presOf" srcId="{D0774D55-65B0-4E2E-B948-49FF28501AC7}" destId="{E95B3B74-FA07-4EB8-B4A5-CFBF3435BF61}" srcOrd="0" destOrd="4" presId="urn:microsoft.com/office/officeart/2005/8/layout/list1"/>
    <dgm:cxn modelId="{2E0EC1BB-FA4E-45E7-996C-DDAC151ADE6F}" type="presOf" srcId="{9D3FB787-B82F-4D16-8BBA-824224787792}" destId="{6C9DAE18-A4F7-4BAB-AC44-68BB74B0A5D8}" srcOrd="0" destOrd="0" presId="urn:microsoft.com/office/officeart/2005/8/layout/list1"/>
    <dgm:cxn modelId="{726D6BB4-97C1-49DA-AD07-06CA93D44B74}" srcId="{C1D661CD-946F-4873-9292-5B8087B49EFB}" destId="{D0774D55-65B0-4E2E-B948-49FF28501AC7}" srcOrd="4" destOrd="0" parTransId="{B90E92BB-4FEA-4BCB-9977-533D412E71B5}" sibTransId="{896630FA-DB4B-412E-A375-470B93A3FF85}"/>
    <dgm:cxn modelId="{B6059DAF-C2DD-4290-A618-BFBDACCFEB9F}" type="presOf" srcId="{C1D661CD-946F-4873-9292-5B8087B49EFB}" destId="{ACAA11B6-823F-4084-BF2C-CD4AF7484A0B}" srcOrd="0" destOrd="0" presId="urn:microsoft.com/office/officeart/2005/8/layout/list1"/>
    <dgm:cxn modelId="{AB9A6B53-965D-4292-886B-EC50AD5F00E4}" srcId="{C1D661CD-946F-4873-9292-5B8087B49EFB}" destId="{BF9E9782-15BC-4426-995C-3F0EABAB50EF}" srcOrd="3" destOrd="0" parTransId="{E8C8A88C-F684-4ED9-AD7F-FCF3F4E1E5E4}" sibTransId="{03768364-3CC5-44AD-B7B0-CDBC0E09B12E}"/>
    <dgm:cxn modelId="{57994FB1-7A0A-4212-984F-EE87F105AEFE}" type="presOf" srcId="{5967E784-CD19-4CB1-AFB9-817F6BF4B2EB}" destId="{E95B3B74-FA07-4EB8-B4A5-CFBF3435BF61}" srcOrd="0" destOrd="1" presId="urn:microsoft.com/office/officeart/2005/8/layout/list1"/>
    <dgm:cxn modelId="{F2579361-17DD-4B1A-9339-D27875E1F9CA}" srcId="{9D3FB787-B82F-4D16-8BBA-824224787792}" destId="{C1D661CD-946F-4873-9292-5B8087B49EFB}" srcOrd="0" destOrd="0" parTransId="{F9E69042-EFA5-4F93-8EE8-7E857F45244C}" sibTransId="{0679FED7-C517-4FFB-B087-5FB25D4B225D}"/>
    <dgm:cxn modelId="{1F004F7F-A946-4D63-9445-87866906457A}" srcId="{C1D661CD-946F-4873-9292-5B8087B49EFB}" destId="{B7AB0155-4CE4-4D2E-902E-C8BC25082725}" srcOrd="0" destOrd="0" parTransId="{F17DC6EF-7605-4A47-9D29-A1AF833169B9}" sibTransId="{A8DC1F94-693A-4FD2-A348-2FF58AE3A9AA}"/>
    <dgm:cxn modelId="{908DB8CC-307F-4CFE-8147-BB5B72C162DE}" srcId="{C1D661CD-946F-4873-9292-5B8087B49EFB}" destId="{FBDB2144-2224-4E20-A829-B4712AE82FEE}" srcOrd="2" destOrd="0" parTransId="{CE4F804A-2E43-42F7-A347-6277EDC26C4B}" sibTransId="{1A483310-4BE0-4EC8-B2E0-9251CB7CF37F}"/>
    <dgm:cxn modelId="{875FDE8C-582E-4E71-B37C-07604D66D1E5}" type="presOf" srcId="{B7AB0155-4CE4-4D2E-902E-C8BC25082725}" destId="{E95B3B74-FA07-4EB8-B4A5-CFBF3435BF61}" srcOrd="0" destOrd="0" presId="urn:microsoft.com/office/officeart/2005/8/layout/list1"/>
    <dgm:cxn modelId="{C42DC83B-CFAE-4C15-A5E7-CE3FC4013B78}" srcId="{C1D661CD-946F-4873-9292-5B8087B49EFB}" destId="{5967E784-CD19-4CB1-AFB9-817F6BF4B2EB}" srcOrd="1" destOrd="0" parTransId="{D53D8A81-3A33-49DB-9789-EB20C345FCB2}" sibTransId="{CB613487-8F2F-428C-878E-75F0E8E2D671}"/>
    <dgm:cxn modelId="{5AA3AF97-0BD0-4344-BAA5-1AF4F6218F40}" type="presOf" srcId="{BF9E9782-15BC-4426-995C-3F0EABAB50EF}" destId="{E95B3B74-FA07-4EB8-B4A5-CFBF3435BF61}" srcOrd="0" destOrd="3" presId="urn:microsoft.com/office/officeart/2005/8/layout/list1"/>
    <dgm:cxn modelId="{83892664-046D-4261-AFEC-6942938C3A24}" type="presOf" srcId="{C1D661CD-946F-4873-9292-5B8087B49EFB}" destId="{B3C4A46E-D1B0-412C-A0F0-4153F65971F5}" srcOrd="1" destOrd="0" presId="urn:microsoft.com/office/officeart/2005/8/layout/list1"/>
    <dgm:cxn modelId="{6D13AF9B-7888-456B-B570-F7395C3B8FB2}" type="presParOf" srcId="{6C9DAE18-A4F7-4BAB-AC44-68BB74B0A5D8}" destId="{AA41785A-B2E4-47FB-BFF8-16BB3178018A}" srcOrd="0" destOrd="0" presId="urn:microsoft.com/office/officeart/2005/8/layout/list1"/>
    <dgm:cxn modelId="{4D368DA2-F8B0-4A08-96ED-51305AA02003}" type="presParOf" srcId="{AA41785A-B2E4-47FB-BFF8-16BB3178018A}" destId="{ACAA11B6-823F-4084-BF2C-CD4AF7484A0B}" srcOrd="0" destOrd="0" presId="urn:microsoft.com/office/officeart/2005/8/layout/list1"/>
    <dgm:cxn modelId="{80424C6C-82BE-4124-8E2D-830B2CD960F1}" type="presParOf" srcId="{AA41785A-B2E4-47FB-BFF8-16BB3178018A}" destId="{B3C4A46E-D1B0-412C-A0F0-4153F65971F5}" srcOrd="1" destOrd="0" presId="urn:microsoft.com/office/officeart/2005/8/layout/list1"/>
    <dgm:cxn modelId="{0F3426C1-A64F-45E3-B805-F764599D7470}" type="presParOf" srcId="{6C9DAE18-A4F7-4BAB-AC44-68BB74B0A5D8}" destId="{EBA0D3BF-6B92-4584-AA78-6EDC0CA36069}" srcOrd="1" destOrd="0" presId="urn:microsoft.com/office/officeart/2005/8/layout/list1"/>
    <dgm:cxn modelId="{B54E70FB-5FD4-4A00-A835-D06D43E6425F}" type="presParOf" srcId="{6C9DAE18-A4F7-4BAB-AC44-68BB74B0A5D8}" destId="{E95B3B74-FA07-4EB8-B4A5-CFBF3435BF61}" srcOrd="2"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C333E62C-81F8-4B11-9910-6E13BC848B87}" type="doc">
      <dgm:prSet loTypeId="urn:microsoft.com/office/officeart/2005/8/layout/radial6" loCatId="cycle" qsTypeId="urn:microsoft.com/office/officeart/2005/8/quickstyle/simple4" qsCatId="simple" csTypeId="urn:microsoft.com/office/officeart/2005/8/colors/colorful3" csCatId="colorful" phldr="1"/>
      <dgm:spPr/>
      <dgm:t>
        <a:bodyPr/>
        <a:lstStyle/>
        <a:p>
          <a:endParaRPr lang="en-US"/>
        </a:p>
      </dgm:t>
    </dgm:pt>
    <dgm:pt modelId="{61058C1D-B60E-4CD6-BE2C-893F9DCF577E}">
      <dgm:prSet phldrT="[Text]"/>
      <dgm:spPr/>
      <dgm:t>
        <a:bodyPr/>
        <a:lstStyle/>
        <a:p>
          <a:r>
            <a:rPr lang="en-US" dirty="0" smtClean="0"/>
            <a:t>RFgen</a:t>
          </a:r>
          <a:endParaRPr lang="en-US" dirty="0"/>
        </a:p>
      </dgm:t>
    </dgm:pt>
    <dgm:pt modelId="{8DDD2950-5DC3-4F4A-BED7-1FD02E861929}" type="parTrans" cxnId="{81836F11-5F21-4C5A-9CF4-45414A8349A2}">
      <dgm:prSet/>
      <dgm:spPr/>
      <dgm:t>
        <a:bodyPr/>
        <a:lstStyle/>
        <a:p>
          <a:endParaRPr lang="en-US"/>
        </a:p>
      </dgm:t>
    </dgm:pt>
    <dgm:pt modelId="{06A79E48-F622-46FA-815C-A8F592960D2D}" type="sibTrans" cxnId="{81836F11-5F21-4C5A-9CF4-45414A8349A2}">
      <dgm:prSet/>
      <dgm:spPr/>
      <dgm:t>
        <a:bodyPr/>
        <a:lstStyle/>
        <a:p>
          <a:endParaRPr lang="en-US"/>
        </a:p>
      </dgm:t>
    </dgm:pt>
    <dgm:pt modelId="{901043AD-8184-4B21-8934-0DD4EA5DE83F}">
      <dgm:prSet phldrT="[Text]"/>
      <dgm:spPr/>
      <dgm:t>
        <a:bodyPr/>
        <a:lstStyle/>
        <a:p>
          <a:r>
            <a:rPr lang="en-US" b="1" dirty="0" smtClean="0"/>
            <a:t>Software</a:t>
          </a:r>
          <a:endParaRPr lang="en-US" b="1" dirty="0"/>
        </a:p>
      </dgm:t>
    </dgm:pt>
    <dgm:pt modelId="{7DCFECCE-3443-419E-9F65-AD8EC2D29422}" type="parTrans" cxnId="{DB381153-84E4-4A1A-BE77-39FD433C5AFA}">
      <dgm:prSet/>
      <dgm:spPr/>
      <dgm:t>
        <a:bodyPr/>
        <a:lstStyle/>
        <a:p>
          <a:endParaRPr lang="en-US"/>
        </a:p>
      </dgm:t>
    </dgm:pt>
    <dgm:pt modelId="{0B5F3358-BC0D-4D92-90CB-B3950B526D53}" type="sibTrans" cxnId="{DB381153-84E4-4A1A-BE77-39FD433C5AFA}">
      <dgm:prSet/>
      <dgm:spPr/>
      <dgm:t>
        <a:bodyPr/>
        <a:lstStyle/>
        <a:p>
          <a:endParaRPr lang="en-US"/>
        </a:p>
      </dgm:t>
    </dgm:pt>
    <dgm:pt modelId="{DFC6268E-3FB4-431B-8C1C-0BB26FE23810}">
      <dgm:prSet phldrT="[Text]"/>
      <dgm:spPr/>
      <dgm:t>
        <a:bodyPr/>
        <a:lstStyle/>
        <a:p>
          <a:r>
            <a:rPr lang="en-US" b="1" dirty="0" smtClean="0"/>
            <a:t>Hardware</a:t>
          </a:r>
          <a:endParaRPr lang="en-US" b="1" dirty="0"/>
        </a:p>
      </dgm:t>
    </dgm:pt>
    <dgm:pt modelId="{F3310927-2295-40A1-860B-AFF911380567}" type="parTrans" cxnId="{5FEF4872-C9EF-4F55-B50F-A64D60208DBE}">
      <dgm:prSet/>
      <dgm:spPr/>
      <dgm:t>
        <a:bodyPr/>
        <a:lstStyle/>
        <a:p>
          <a:endParaRPr lang="en-US"/>
        </a:p>
      </dgm:t>
    </dgm:pt>
    <dgm:pt modelId="{9E25D80E-2186-408B-BE7E-9A9B2D6D5C21}" type="sibTrans" cxnId="{5FEF4872-C9EF-4F55-B50F-A64D60208DBE}">
      <dgm:prSet/>
      <dgm:spPr/>
      <dgm:t>
        <a:bodyPr/>
        <a:lstStyle/>
        <a:p>
          <a:endParaRPr lang="en-US"/>
        </a:p>
      </dgm:t>
    </dgm:pt>
    <dgm:pt modelId="{AE175ECE-B48E-4EC7-80AE-DB042B0BA1DF}">
      <dgm:prSet phldrT="[Text]"/>
      <dgm:spPr/>
      <dgm:t>
        <a:bodyPr/>
        <a:lstStyle/>
        <a:p>
          <a:r>
            <a:rPr lang="en-US" b="1" dirty="0" smtClean="0"/>
            <a:t>Professional Services</a:t>
          </a:r>
          <a:endParaRPr lang="en-US" b="1" dirty="0"/>
        </a:p>
      </dgm:t>
    </dgm:pt>
    <dgm:pt modelId="{A993A5A6-477F-4BD0-AC3E-01CED443194F}" type="parTrans" cxnId="{986B348D-08AF-4B73-ABB9-1A956F3FFA3A}">
      <dgm:prSet/>
      <dgm:spPr/>
      <dgm:t>
        <a:bodyPr/>
        <a:lstStyle/>
        <a:p>
          <a:endParaRPr lang="en-US"/>
        </a:p>
      </dgm:t>
    </dgm:pt>
    <dgm:pt modelId="{C85CA81D-F85C-44DA-871F-9776F8DBF62F}" type="sibTrans" cxnId="{986B348D-08AF-4B73-ABB9-1A956F3FFA3A}">
      <dgm:prSet/>
      <dgm:spPr/>
      <dgm:t>
        <a:bodyPr/>
        <a:lstStyle/>
        <a:p>
          <a:endParaRPr lang="en-US"/>
        </a:p>
      </dgm:t>
    </dgm:pt>
    <dgm:pt modelId="{50994BA7-BD54-4B01-A7E2-62F55B462766}">
      <dgm:prSet phldrT="[Text]"/>
      <dgm:spPr/>
      <dgm:t>
        <a:bodyPr/>
        <a:lstStyle/>
        <a:p>
          <a:r>
            <a:rPr lang="en-US" b="1" dirty="0" smtClean="0"/>
            <a:t>Support</a:t>
          </a:r>
          <a:endParaRPr lang="en-US" b="1" dirty="0"/>
        </a:p>
      </dgm:t>
    </dgm:pt>
    <dgm:pt modelId="{868F47E5-D11D-497F-B2D6-839442A0FB8D}" type="parTrans" cxnId="{A03C1C74-808D-463F-90A9-4177BEBA256E}">
      <dgm:prSet/>
      <dgm:spPr/>
      <dgm:t>
        <a:bodyPr/>
        <a:lstStyle/>
        <a:p>
          <a:endParaRPr lang="en-US"/>
        </a:p>
      </dgm:t>
    </dgm:pt>
    <dgm:pt modelId="{958082E3-DF22-465F-9C66-20E4D3B9B04B}" type="sibTrans" cxnId="{A03C1C74-808D-463F-90A9-4177BEBA256E}">
      <dgm:prSet/>
      <dgm:spPr/>
      <dgm:t>
        <a:bodyPr/>
        <a:lstStyle/>
        <a:p>
          <a:endParaRPr lang="en-US"/>
        </a:p>
      </dgm:t>
    </dgm:pt>
    <dgm:pt modelId="{4330ECD4-0560-4782-85EF-8E447B7387FE}" type="pres">
      <dgm:prSet presAssocID="{C333E62C-81F8-4B11-9910-6E13BC848B87}" presName="Name0" presStyleCnt="0">
        <dgm:presLayoutVars>
          <dgm:chMax val="1"/>
          <dgm:dir/>
          <dgm:animLvl val="ctr"/>
          <dgm:resizeHandles val="exact"/>
        </dgm:presLayoutVars>
      </dgm:prSet>
      <dgm:spPr/>
      <dgm:t>
        <a:bodyPr/>
        <a:lstStyle/>
        <a:p>
          <a:endParaRPr lang="en-US"/>
        </a:p>
      </dgm:t>
    </dgm:pt>
    <dgm:pt modelId="{63BD4022-04FC-47DA-97B9-2D580F9124E8}" type="pres">
      <dgm:prSet presAssocID="{61058C1D-B60E-4CD6-BE2C-893F9DCF577E}" presName="centerShape" presStyleLbl="node0" presStyleIdx="0" presStyleCnt="1"/>
      <dgm:spPr/>
      <dgm:t>
        <a:bodyPr/>
        <a:lstStyle/>
        <a:p>
          <a:endParaRPr lang="en-US"/>
        </a:p>
      </dgm:t>
    </dgm:pt>
    <dgm:pt modelId="{726847B2-61A5-4EDE-B2A1-7E481EDA7430}" type="pres">
      <dgm:prSet presAssocID="{901043AD-8184-4B21-8934-0DD4EA5DE83F}" presName="node" presStyleLbl="node1" presStyleIdx="0" presStyleCnt="4">
        <dgm:presLayoutVars>
          <dgm:bulletEnabled val="1"/>
        </dgm:presLayoutVars>
      </dgm:prSet>
      <dgm:spPr/>
      <dgm:t>
        <a:bodyPr/>
        <a:lstStyle/>
        <a:p>
          <a:endParaRPr lang="en-US"/>
        </a:p>
      </dgm:t>
    </dgm:pt>
    <dgm:pt modelId="{FCAAF44E-C961-4E6C-A1A5-0D4AE3036082}" type="pres">
      <dgm:prSet presAssocID="{901043AD-8184-4B21-8934-0DD4EA5DE83F}" presName="dummy" presStyleCnt="0"/>
      <dgm:spPr/>
    </dgm:pt>
    <dgm:pt modelId="{6E401DD9-4C5C-405E-9B5E-FF13E43A8F81}" type="pres">
      <dgm:prSet presAssocID="{0B5F3358-BC0D-4D92-90CB-B3950B526D53}" presName="sibTrans" presStyleLbl="sibTrans2D1" presStyleIdx="0" presStyleCnt="4"/>
      <dgm:spPr/>
      <dgm:t>
        <a:bodyPr/>
        <a:lstStyle/>
        <a:p>
          <a:endParaRPr lang="en-US"/>
        </a:p>
      </dgm:t>
    </dgm:pt>
    <dgm:pt modelId="{0D834690-01EE-41D0-B1A9-C1AF5A65162E}" type="pres">
      <dgm:prSet presAssocID="{DFC6268E-3FB4-431B-8C1C-0BB26FE23810}" presName="node" presStyleLbl="node1" presStyleIdx="1" presStyleCnt="4">
        <dgm:presLayoutVars>
          <dgm:bulletEnabled val="1"/>
        </dgm:presLayoutVars>
      </dgm:prSet>
      <dgm:spPr/>
      <dgm:t>
        <a:bodyPr/>
        <a:lstStyle/>
        <a:p>
          <a:endParaRPr lang="en-US"/>
        </a:p>
      </dgm:t>
    </dgm:pt>
    <dgm:pt modelId="{CFC87CB5-9F96-4779-9DD1-A368D5373946}" type="pres">
      <dgm:prSet presAssocID="{DFC6268E-3FB4-431B-8C1C-0BB26FE23810}" presName="dummy" presStyleCnt="0"/>
      <dgm:spPr/>
    </dgm:pt>
    <dgm:pt modelId="{CFAECAF1-3AD0-487D-A461-53BCBB25E5DF}" type="pres">
      <dgm:prSet presAssocID="{9E25D80E-2186-408B-BE7E-9A9B2D6D5C21}" presName="sibTrans" presStyleLbl="sibTrans2D1" presStyleIdx="1" presStyleCnt="4"/>
      <dgm:spPr/>
      <dgm:t>
        <a:bodyPr/>
        <a:lstStyle/>
        <a:p>
          <a:endParaRPr lang="en-US"/>
        </a:p>
      </dgm:t>
    </dgm:pt>
    <dgm:pt modelId="{6EDC41D0-015F-4F6A-9F12-91284B710BBA}" type="pres">
      <dgm:prSet presAssocID="{AE175ECE-B48E-4EC7-80AE-DB042B0BA1DF}" presName="node" presStyleLbl="node1" presStyleIdx="2" presStyleCnt="4">
        <dgm:presLayoutVars>
          <dgm:bulletEnabled val="1"/>
        </dgm:presLayoutVars>
      </dgm:prSet>
      <dgm:spPr/>
      <dgm:t>
        <a:bodyPr/>
        <a:lstStyle/>
        <a:p>
          <a:endParaRPr lang="en-US"/>
        </a:p>
      </dgm:t>
    </dgm:pt>
    <dgm:pt modelId="{C2890CA6-FD8C-4CE3-8F3A-871DBEE2CCAD}" type="pres">
      <dgm:prSet presAssocID="{AE175ECE-B48E-4EC7-80AE-DB042B0BA1DF}" presName="dummy" presStyleCnt="0"/>
      <dgm:spPr/>
    </dgm:pt>
    <dgm:pt modelId="{DFADE1E2-ACCC-4616-94A4-1CCE76130ECC}" type="pres">
      <dgm:prSet presAssocID="{C85CA81D-F85C-44DA-871F-9776F8DBF62F}" presName="sibTrans" presStyleLbl="sibTrans2D1" presStyleIdx="2" presStyleCnt="4"/>
      <dgm:spPr/>
      <dgm:t>
        <a:bodyPr/>
        <a:lstStyle/>
        <a:p>
          <a:endParaRPr lang="en-US"/>
        </a:p>
      </dgm:t>
    </dgm:pt>
    <dgm:pt modelId="{66C62F0F-6488-4F36-B857-4ADE52A34430}" type="pres">
      <dgm:prSet presAssocID="{50994BA7-BD54-4B01-A7E2-62F55B462766}" presName="node" presStyleLbl="node1" presStyleIdx="3" presStyleCnt="4">
        <dgm:presLayoutVars>
          <dgm:bulletEnabled val="1"/>
        </dgm:presLayoutVars>
      </dgm:prSet>
      <dgm:spPr/>
      <dgm:t>
        <a:bodyPr/>
        <a:lstStyle/>
        <a:p>
          <a:endParaRPr lang="en-US"/>
        </a:p>
      </dgm:t>
    </dgm:pt>
    <dgm:pt modelId="{ECCF9A48-70A3-4EB7-B679-CB908C0D23A5}" type="pres">
      <dgm:prSet presAssocID="{50994BA7-BD54-4B01-A7E2-62F55B462766}" presName="dummy" presStyleCnt="0"/>
      <dgm:spPr/>
    </dgm:pt>
    <dgm:pt modelId="{642CC11C-65A2-4D52-8B7B-CEA4B3C7AF26}" type="pres">
      <dgm:prSet presAssocID="{958082E3-DF22-465F-9C66-20E4D3B9B04B}" presName="sibTrans" presStyleLbl="sibTrans2D1" presStyleIdx="3" presStyleCnt="4"/>
      <dgm:spPr/>
      <dgm:t>
        <a:bodyPr/>
        <a:lstStyle/>
        <a:p>
          <a:endParaRPr lang="en-US"/>
        </a:p>
      </dgm:t>
    </dgm:pt>
  </dgm:ptLst>
  <dgm:cxnLst>
    <dgm:cxn modelId="{729046E1-1AAA-4D9D-90B4-EFA202D13F55}" type="presOf" srcId="{61058C1D-B60E-4CD6-BE2C-893F9DCF577E}" destId="{63BD4022-04FC-47DA-97B9-2D580F9124E8}" srcOrd="0" destOrd="0" presId="urn:microsoft.com/office/officeart/2005/8/layout/radial6"/>
    <dgm:cxn modelId="{A03C1C74-808D-463F-90A9-4177BEBA256E}" srcId="{61058C1D-B60E-4CD6-BE2C-893F9DCF577E}" destId="{50994BA7-BD54-4B01-A7E2-62F55B462766}" srcOrd="3" destOrd="0" parTransId="{868F47E5-D11D-497F-B2D6-839442A0FB8D}" sibTransId="{958082E3-DF22-465F-9C66-20E4D3B9B04B}"/>
    <dgm:cxn modelId="{ED571286-3B42-4DA1-A84F-E391933E8191}" type="presOf" srcId="{0B5F3358-BC0D-4D92-90CB-B3950B526D53}" destId="{6E401DD9-4C5C-405E-9B5E-FF13E43A8F81}" srcOrd="0" destOrd="0" presId="urn:microsoft.com/office/officeart/2005/8/layout/radial6"/>
    <dgm:cxn modelId="{99E29D85-59AB-4331-93C0-E8BC4AFFC7D8}" type="presOf" srcId="{9E25D80E-2186-408B-BE7E-9A9B2D6D5C21}" destId="{CFAECAF1-3AD0-487D-A461-53BCBB25E5DF}" srcOrd="0" destOrd="0" presId="urn:microsoft.com/office/officeart/2005/8/layout/radial6"/>
    <dgm:cxn modelId="{97319EB8-3A97-4224-B6FE-32AEBF5BF5BC}" type="presOf" srcId="{C333E62C-81F8-4B11-9910-6E13BC848B87}" destId="{4330ECD4-0560-4782-85EF-8E447B7387FE}" srcOrd="0" destOrd="0" presId="urn:microsoft.com/office/officeart/2005/8/layout/radial6"/>
    <dgm:cxn modelId="{81836F11-5F21-4C5A-9CF4-45414A8349A2}" srcId="{C333E62C-81F8-4B11-9910-6E13BC848B87}" destId="{61058C1D-B60E-4CD6-BE2C-893F9DCF577E}" srcOrd="0" destOrd="0" parTransId="{8DDD2950-5DC3-4F4A-BED7-1FD02E861929}" sibTransId="{06A79E48-F622-46FA-815C-A8F592960D2D}"/>
    <dgm:cxn modelId="{BF9CB1F8-F7DB-4540-A36B-C4BB58FD0550}" type="presOf" srcId="{958082E3-DF22-465F-9C66-20E4D3B9B04B}" destId="{642CC11C-65A2-4D52-8B7B-CEA4B3C7AF26}" srcOrd="0" destOrd="0" presId="urn:microsoft.com/office/officeart/2005/8/layout/radial6"/>
    <dgm:cxn modelId="{CFFB5E83-538B-49F3-BFA6-D39C4A5CD8E7}" type="presOf" srcId="{C85CA81D-F85C-44DA-871F-9776F8DBF62F}" destId="{DFADE1E2-ACCC-4616-94A4-1CCE76130ECC}" srcOrd="0" destOrd="0" presId="urn:microsoft.com/office/officeart/2005/8/layout/radial6"/>
    <dgm:cxn modelId="{986B348D-08AF-4B73-ABB9-1A956F3FFA3A}" srcId="{61058C1D-B60E-4CD6-BE2C-893F9DCF577E}" destId="{AE175ECE-B48E-4EC7-80AE-DB042B0BA1DF}" srcOrd="2" destOrd="0" parTransId="{A993A5A6-477F-4BD0-AC3E-01CED443194F}" sibTransId="{C85CA81D-F85C-44DA-871F-9776F8DBF62F}"/>
    <dgm:cxn modelId="{54C23F5A-9E8E-4BB3-8E5C-F08711CCB351}" type="presOf" srcId="{AE175ECE-B48E-4EC7-80AE-DB042B0BA1DF}" destId="{6EDC41D0-015F-4F6A-9F12-91284B710BBA}" srcOrd="0" destOrd="0" presId="urn:microsoft.com/office/officeart/2005/8/layout/radial6"/>
    <dgm:cxn modelId="{DB381153-84E4-4A1A-BE77-39FD433C5AFA}" srcId="{61058C1D-B60E-4CD6-BE2C-893F9DCF577E}" destId="{901043AD-8184-4B21-8934-0DD4EA5DE83F}" srcOrd="0" destOrd="0" parTransId="{7DCFECCE-3443-419E-9F65-AD8EC2D29422}" sibTransId="{0B5F3358-BC0D-4D92-90CB-B3950B526D53}"/>
    <dgm:cxn modelId="{A04AD4E8-FAC9-49C0-90BD-58E5417E21F0}" type="presOf" srcId="{901043AD-8184-4B21-8934-0DD4EA5DE83F}" destId="{726847B2-61A5-4EDE-B2A1-7E481EDA7430}" srcOrd="0" destOrd="0" presId="urn:microsoft.com/office/officeart/2005/8/layout/radial6"/>
    <dgm:cxn modelId="{8C51C3E6-1255-4BE8-A528-61320B2CC69F}" type="presOf" srcId="{50994BA7-BD54-4B01-A7E2-62F55B462766}" destId="{66C62F0F-6488-4F36-B857-4ADE52A34430}" srcOrd="0" destOrd="0" presId="urn:microsoft.com/office/officeart/2005/8/layout/radial6"/>
    <dgm:cxn modelId="{5FEF4872-C9EF-4F55-B50F-A64D60208DBE}" srcId="{61058C1D-B60E-4CD6-BE2C-893F9DCF577E}" destId="{DFC6268E-3FB4-431B-8C1C-0BB26FE23810}" srcOrd="1" destOrd="0" parTransId="{F3310927-2295-40A1-860B-AFF911380567}" sibTransId="{9E25D80E-2186-408B-BE7E-9A9B2D6D5C21}"/>
    <dgm:cxn modelId="{731E215B-5250-4D92-892A-7E39C9AFD2AE}" type="presOf" srcId="{DFC6268E-3FB4-431B-8C1C-0BB26FE23810}" destId="{0D834690-01EE-41D0-B1A9-C1AF5A65162E}" srcOrd="0" destOrd="0" presId="urn:microsoft.com/office/officeart/2005/8/layout/radial6"/>
    <dgm:cxn modelId="{703A8F4D-13A4-4BF7-8F8E-E8C918DA5DFE}" type="presParOf" srcId="{4330ECD4-0560-4782-85EF-8E447B7387FE}" destId="{63BD4022-04FC-47DA-97B9-2D580F9124E8}" srcOrd="0" destOrd="0" presId="urn:microsoft.com/office/officeart/2005/8/layout/radial6"/>
    <dgm:cxn modelId="{38C107D0-71C8-408B-ABC9-C92072211F7B}" type="presParOf" srcId="{4330ECD4-0560-4782-85EF-8E447B7387FE}" destId="{726847B2-61A5-4EDE-B2A1-7E481EDA7430}" srcOrd="1" destOrd="0" presId="urn:microsoft.com/office/officeart/2005/8/layout/radial6"/>
    <dgm:cxn modelId="{DD64376E-1CBF-4185-8CB1-A297EADBD84A}" type="presParOf" srcId="{4330ECD4-0560-4782-85EF-8E447B7387FE}" destId="{FCAAF44E-C961-4E6C-A1A5-0D4AE3036082}" srcOrd="2" destOrd="0" presId="urn:microsoft.com/office/officeart/2005/8/layout/radial6"/>
    <dgm:cxn modelId="{280CD6BA-E3D1-4B3E-A28F-FDD4EB3B46CB}" type="presParOf" srcId="{4330ECD4-0560-4782-85EF-8E447B7387FE}" destId="{6E401DD9-4C5C-405E-9B5E-FF13E43A8F81}" srcOrd="3" destOrd="0" presId="urn:microsoft.com/office/officeart/2005/8/layout/radial6"/>
    <dgm:cxn modelId="{CA6830EB-AE8F-4B4D-94D2-3C7F08A8F92E}" type="presParOf" srcId="{4330ECD4-0560-4782-85EF-8E447B7387FE}" destId="{0D834690-01EE-41D0-B1A9-C1AF5A65162E}" srcOrd="4" destOrd="0" presId="urn:microsoft.com/office/officeart/2005/8/layout/radial6"/>
    <dgm:cxn modelId="{2B03FA76-CF74-48FF-87C4-AFEE414B3F78}" type="presParOf" srcId="{4330ECD4-0560-4782-85EF-8E447B7387FE}" destId="{CFC87CB5-9F96-4779-9DD1-A368D5373946}" srcOrd="5" destOrd="0" presId="urn:microsoft.com/office/officeart/2005/8/layout/radial6"/>
    <dgm:cxn modelId="{B66D9074-BF50-4630-8E15-31288A69FF78}" type="presParOf" srcId="{4330ECD4-0560-4782-85EF-8E447B7387FE}" destId="{CFAECAF1-3AD0-487D-A461-53BCBB25E5DF}" srcOrd="6" destOrd="0" presId="urn:microsoft.com/office/officeart/2005/8/layout/radial6"/>
    <dgm:cxn modelId="{CDCA05DD-BAC5-4054-961E-35503ED1D384}" type="presParOf" srcId="{4330ECD4-0560-4782-85EF-8E447B7387FE}" destId="{6EDC41D0-015F-4F6A-9F12-91284B710BBA}" srcOrd="7" destOrd="0" presId="urn:microsoft.com/office/officeart/2005/8/layout/radial6"/>
    <dgm:cxn modelId="{2A167126-6ED4-4C5D-AE18-84A1454E4A71}" type="presParOf" srcId="{4330ECD4-0560-4782-85EF-8E447B7387FE}" destId="{C2890CA6-FD8C-4CE3-8F3A-871DBEE2CCAD}" srcOrd="8" destOrd="0" presId="urn:microsoft.com/office/officeart/2005/8/layout/radial6"/>
    <dgm:cxn modelId="{0C8FBF04-DD5D-412A-BC5B-BE9D061D1C51}" type="presParOf" srcId="{4330ECD4-0560-4782-85EF-8E447B7387FE}" destId="{DFADE1E2-ACCC-4616-94A4-1CCE76130ECC}" srcOrd="9" destOrd="0" presId="urn:microsoft.com/office/officeart/2005/8/layout/radial6"/>
    <dgm:cxn modelId="{2837A8BA-DDB5-4215-84F3-C242E8BE28E9}" type="presParOf" srcId="{4330ECD4-0560-4782-85EF-8E447B7387FE}" destId="{66C62F0F-6488-4F36-B857-4ADE52A34430}" srcOrd="10" destOrd="0" presId="urn:microsoft.com/office/officeart/2005/8/layout/radial6"/>
    <dgm:cxn modelId="{13E5440F-E27E-4BB1-B3B9-D86943C0DFCD}" type="presParOf" srcId="{4330ECD4-0560-4782-85EF-8E447B7387FE}" destId="{ECCF9A48-70A3-4EB7-B679-CB908C0D23A5}" srcOrd="11" destOrd="0" presId="urn:microsoft.com/office/officeart/2005/8/layout/radial6"/>
    <dgm:cxn modelId="{F51F4846-4D57-404C-AB95-FFB87E6EF64A}" type="presParOf" srcId="{4330ECD4-0560-4782-85EF-8E447B7387FE}" destId="{642CC11C-65A2-4D52-8B7B-CEA4B3C7AF26}" srcOrd="12" destOrd="0" presId="urn:microsoft.com/office/officeart/2005/8/layout/radial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1599BCE1-7E4E-4E91-9759-597971E05D74}" type="doc">
      <dgm:prSet loTypeId="urn:microsoft.com/office/officeart/2005/8/layout/list1" loCatId="list" qsTypeId="urn:microsoft.com/office/officeart/2005/8/quickstyle/simple5" qsCatId="simple" csTypeId="urn:microsoft.com/office/officeart/2005/8/colors/colorful4" csCatId="colorful" phldr="1"/>
      <dgm:spPr/>
      <dgm:t>
        <a:bodyPr/>
        <a:lstStyle/>
        <a:p>
          <a:endParaRPr lang="en-US"/>
        </a:p>
      </dgm:t>
    </dgm:pt>
    <dgm:pt modelId="{0A7D2B98-96F6-4D0C-9C9D-A88A60D2A62E}">
      <dgm:prSet phldrT="[Text]"/>
      <dgm:spPr/>
      <dgm:t>
        <a:bodyPr/>
        <a:lstStyle/>
        <a:p>
          <a:r>
            <a:rPr lang="en-US" b="1" dirty="0" smtClean="0">
              <a:latin typeface="Arial" pitchFamily="34" charset="0"/>
              <a:cs typeface="Arial" pitchFamily="34" charset="0"/>
            </a:rPr>
            <a:t>A solution for right now</a:t>
          </a:r>
          <a:endParaRPr lang="en-US" dirty="0"/>
        </a:p>
      </dgm:t>
    </dgm:pt>
    <dgm:pt modelId="{90A1EAA2-8B8E-4DDF-95B4-32B24E8DBDCC}" type="parTrans" cxnId="{32C2BCBE-A969-4FFA-A4AC-8281925A6862}">
      <dgm:prSet/>
      <dgm:spPr/>
      <dgm:t>
        <a:bodyPr/>
        <a:lstStyle/>
        <a:p>
          <a:endParaRPr lang="en-US"/>
        </a:p>
      </dgm:t>
    </dgm:pt>
    <dgm:pt modelId="{70E2A5AD-2281-49BF-B5D1-E69CF558BCD6}" type="sibTrans" cxnId="{32C2BCBE-A969-4FFA-A4AC-8281925A6862}">
      <dgm:prSet/>
      <dgm:spPr/>
      <dgm:t>
        <a:bodyPr/>
        <a:lstStyle/>
        <a:p>
          <a:endParaRPr lang="en-US"/>
        </a:p>
      </dgm:t>
    </dgm:pt>
    <dgm:pt modelId="{9E5F9B46-2754-4762-93FB-0B6191CA932D}">
      <dgm:prSet/>
      <dgm:spPr/>
      <dgm:t>
        <a:bodyPr/>
        <a:lstStyle/>
        <a:p>
          <a:r>
            <a:rPr lang="en-US" dirty="0" smtClean="0">
              <a:latin typeface="Arial" pitchFamily="34" charset="0"/>
              <a:cs typeface="Arial" pitchFamily="34" charset="0"/>
            </a:rPr>
            <a:t>Implement a Deltek-validated solution for Costpoint that will meet your organizations exact needs for automated data capture today.  </a:t>
          </a:r>
          <a:endParaRPr lang="en-US" dirty="0"/>
        </a:p>
      </dgm:t>
    </dgm:pt>
    <dgm:pt modelId="{E3D9C574-4DD5-4578-AC9A-3B2FB1CE9134}" type="parTrans" cxnId="{B7F66D10-7869-4D09-B17A-84365E89680C}">
      <dgm:prSet/>
      <dgm:spPr/>
      <dgm:t>
        <a:bodyPr/>
        <a:lstStyle/>
        <a:p>
          <a:endParaRPr lang="en-US"/>
        </a:p>
      </dgm:t>
    </dgm:pt>
    <dgm:pt modelId="{5DD037E4-C06E-482D-9187-10181835CF22}" type="sibTrans" cxnId="{B7F66D10-7869-4D09-B17A-84365E89680C}">
      <dgm:prSet/>
      <dgm:spPr/>
      <dgm:t>
        <a:bodyPr/>
        <a:lstStyle/>
        <a:p>
          <a:endParaRPr lang="en-US"/>
        </a:p>
      </dgm:t>
    </dgm:pt>
    <dgm:pt modelId="{0F81A78E-CC09-4660-8F4B-B3A1C2BDC134}" type="pres">
      <dgm:prSet presAssocID="{1599BCE1-7E4E-4E91-9759-597971E05D74}" presName="linear" presStyleCnt="0">
        <dgm:presLayoutVars>
          <dgm:dir/>
          <dgm:animLvl val="lvl"/>
          <dgm:resizeHandles val="exact"/>
        </dgm:presLayoutVars>
      </dgm:prSet>
      <dgm:spPr/>
      <dgm:t>
        <a:bodyPr/>
        <a:lstStyle/>
        <a:p>
          <a:endParaRPr lang="en-US"/>
        </a:p>
      </dgm:t>
    </dgm:pt>
    <dgm:pt modelId="{610D6E1E-9D2B-4C6E-A552-12F23ACD5D1B}" type="pres">
      <dgm:prSet presAssocID="{0A7D2B98-96F6-4D0C-9C9D-A88A60D2A62E}" presName="parentLin" presStyleCnt="0"/>
      <dgm:spPr/>
      <dgm:t>
        <a:bodyPr/>
        <a:lstStyle/>
        <a:p>
          <a:endParaRPr lang="en-US"/>
        </a:p>
      </dgm:t>
    </dgm:pt>
    <dgm:pt modelId="{35A84A53-DA23-4379-A00B-FABA6A17BC40}" type="pres">
      <dgm:prSet presAssocID="{0A7D2B98-96F6-4D0C-9C9D-A88A60D2A62E}" presName="parentLeftMargin" presStyleLbl="node1" presStyleIdx="0" presStyleCnt="1"/>
      <dgm:spPr/>
      <dgm:t>
        <a:bodyPr/>
        <a:lstStyle/>
        <a:p>
          <a:endParaRPr lang="en-US"/>
        </a:p>
      </dgm:t>
    </dgm:pt>
    <dgm:pt modelId="{3BCF45C0-E4AD-4965-AD75-62855199A73D}" type="pres">
      <dgm:prSet presAssocID="{0A7D2B98-96F6-4D0C-9C9D-A88A60D2A62E}" presName="parentText" presStyleLbl="node1" presStyleIdx="0" presStyleCnt="1">
        <dgm:presLayoutVars>
          <dgm:chMax val="0"/>
          <dgm:bulletEnabled val="1"/>
        </dgm:presLayoutVars>
      </dgm:prSet>
      <dgm:spPr/>
      <dgm:t>
        <a:bodyPr/>
        <a:lstStyle/>
        <a:p>
          <a:endParaRPr lang="en-US"/>
        </a:p>
      </dgm:t>
    </dgm:pt>
    <dgm:pt modelId="{1857AF0F-1795-48E5-B31D-366AD071DC9B}" type="pres">
      <dgm:prSet presAssocID="{0A7D2B98-96F6-4D0C-9C9D-A88A60D2A62E}" presName="negativeSpace" presStyleCnt="0"/>
      <dgm:spPr/>
      <dgm:t>
        <a:bodyPr/>
        <a:lstStyle/>
        <a:p>
          <a:endParaRPr lang="en-US"/>
        </a:p>
      </dgm:t>
    </dgm:pt>
    <dgm:pt modelId="{DEF0E2D4-DF21-498A-80C9-FBE3453F88CB}" type="pres">
      <dgm:prSet presAssocID="{0A7D2B98-96F6-4D0C-9C9D-A88A60D2A62E}" presName="childText" presStyleLbl="conFgAcc1" presStyleIdx="0" presStyleCnt="1">
        <dgm:presLayoutVars>
          <dgm:bulletEnabled val="1"/>
        </dgm:presLayoutVars>
      </dgm:prSet>
      <dgm:spPr/>
      <dgm:t>
        <a:bodyPr/>
        <a:lstStyle/>
        <a:p>
          <a:endParaRPr lang="en-US"/>
        </a:p>
      </dgm:t>
    </dgm:pt>
  </dgm:ptLst>
  <dgm:cxnLst>
    <dgm:cxn modelId="{B7F66D10-7869-4D09-B17A-84365E89680C}" srcId="{0A7D2B98-96F6-4D0C-9C9D-A88A60D2A62E}" destId="{9E5F9B46-2754-4762-93FB-0B6191CA932D}" srcOrd="0" destOrd="0" parTransId="{E3D9C574-4DD5-4578-AC9A-3B2FB1CE9134}" sibTransId="{5DD037E4-C06E-482D-9187-10181835CF22}"/>
    <dgm:cxn modelId="{6A17448F-E421-4956-A525-7E400D79E951}" type="presOf" srcId="{0A7D2B98-96F6-4D0C-9C9D-A88A60D2A62E}" destId="{3BCF45C0-E4AD-4965-AD75-62855199A73D}" srcOrd="1" destOrd="0" presId="urn:microsoft.com/office/officeart/2005/8/layout/list1"/>
    <dgm:cxn modelId="{D6778947-5E18-44C3-AF91-A6DA73C6F283}" type="presOf" srcId="{1599BCE1-7E4E-4E91-9759-597971E05D74}" destId="{0F81A78E-CC09-4660-8F4B-B3A1C2BDC134}" srcOrd="0" destOrd="0" presId="urn:microsoft.com/office/officeart/2005/8/layout/list1"/>
    <dgm:cxn modelId="{32C2BCBE-A969-4FFA-A4AC-8281925A6862}" srcId="{1599BCE1-7E4E-4E91-9759-597971E05D74}" destId="{0A7D2B98-96F6-4D0C-9C9D-A88A60D2A62E}" srcOrd="0" destOrd="0" parTransId="{90A1EAA2-8B8E-4DDF-95B4-32B24E8DBDCC}" sibTransId="{70E2A5AD-2281-49BF-B5D1-E69CF558BCD6}"/>
    <dgm:cxn modelId="{48FE6DDA-9284-4D37-BED9-0A1F513ECF85}" type="presOf" srcId="{9E5F9B46-2754-4762-93FB-0B6191CA932D}" destId="{DEF0E2D4-DF21-498A-80C9-FBE3453F88CB}" srcOrd="0" destOrd="0" presId="urn:microsoft.com/office/officeart/2005/8/layout/list1"/>
    <dgm:cxn modelId="{A94B93E2-A5E8-4B2C-BA41-C80D2624A5A3}" type="presOf" srcId="{0A7D2B98-96F6-4D0C-9C9D-A88A60D2A62E}" destId="{35A84A53-DA23-4379-A00B-FABA6A17BC40}" srcOrd="0" destOrd="0" presId="urn:microsoft.com/office/officeart/2005/8/layout/list1"/>
    <dgm:cxn modelId="{EFE3A7BF-B77C-4859-8321-A6F2F9DE9FBF}" type="presParOf" srcId="{0F81A78E-CC09-4660-8F4B-B3A1C2BDC134}" destId="{610D6E1E-9D2B-4C6E-A552-12F23ACD5D1B}" srcOrd="0" destOrd="0" presId="urn:microsoft.com/office/officeart/2005/8/layout/list1"/>
    <dgm:cxn modelId="{3446436B-8DBF-47FB-BC42-3F04403E22A7}" type="presParOf" srcId="{610D6E1E-9D2B-4C6E-A552-12F23ACD5D1B}" destId="{35A84A53-DA23-4379-A00B-FABA6A17BC40}" srcOrd="0" destOrd="0" presId="urn:microsoft.com/office/officeart/2005/8/layout/list1"/>
    <dgm:cxn modelId="{3D6615E3-6CB7-4C40-8127-4557C82C66EA}" type="presParOf" srcId="{610D6E1E-9D2B-4C6E-A552-12F23ACD5D1B}" destId="{3BCF45C0-E4AD-4965-AD75-62855199A73D}" srcOrd="1" destOrd="0" presId="urn:microsoft.com/office/officeart/2005/8/layout/list1"/>
    <dgm:cxn modelId="{0E3C9081-6566-4F0F-8C25-312F0140EFAA}" type="presParOf" srcId="{0F81A78E-CC09-4660-8F4B-B3A1C2BDC134}" destId="{1857AF0F-1795-48E5-B31D-366AD071DC9B}" srcOrd="1" destOrd="0" presId="urn:microsoft.com/office/officeart/2005/8/layout/list1"/>
    <dgm:cxn modelId="{AD914A00-E7CB-458E-B18A-C27AFB6BE392}" type="presParOf" srcId="{0F81A78E-CC09-4660-8F4B-B3A1C2BDC134}" destId="{DEF0E2D4-DF21-498A-80C9-FBE3453F88CB}" srcOrd="2"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69C2D6D-4356-45BF-AB0A-40C02F474C06}" type="doc">
      <dgm:prSet loTypeId="urn:microsoft.com/office/officeart/2005/8/layout/vList3" loCatId="list" qsTypeId="urn:microsoft.com/office/officeart/2005/8/quickstyle/simple4" qsCatId="simple" csTypeId="urn:microsoft.com/office/officeart/2005/8/colors/colorful4" csCatId="colorful" phldr="1"/>
      <dgm:spPr/>
      <dgm:t>
        <a:bodyPr/>
        <a:lstStyle/>
        <a:p>
          <a:endParaRPr lang="en-US"/>
        </a:p>
      </dgm:t>
    </dgm:pt>
    <dgm:pt modelId="{EFBF5DC1-9EDA-4325-BE66-E7AC26D0999E}">
      <dgm:prSet phldrT="[Text]"/>
      <dgm:spPr/>
      <dgm:t>
        <a:bodyPr/>
        <a:lstStyle/>
        <a:p>
          <a:r>
            <a:rPr lang="en-US" dirty="0" smtClean="0"/>
            <a:t>Traceability</a:t>
          </a:r>
          <a:endParaRPr lang="en-US" dirty="0"/>
        </a:p>
      </dgm:t>
    </dgm:pt>
    <dgm:pt modelId="{04FCF13F-2281-4071-A972-7CDD31F3032F}" type="parTrans" cxnId="{0A58A8C6-B142-411F-925C-7B28F0A55F4A}">
      <dgm:prSet/>
      <dgm:spPr/>
      <dgm:t>
        <a:bodyPr/>
        <a:lstStyle/>
        <a:p>
          <a:endParaRPr lang="en-US"/>
        </a:p>
      </dgm:t>
    </dgm:pt>
    <dgm:pt modelId="{8791EAE5-F511-4723-96CA-BA90F8FB6B72}" type="sibTrans" cxnId="{0A58A8C6-B142-411F-925C-7B28F0A55F4A}">
      <dgm:prSet/>
      <dgm:spPr/>
      <dgm:t>
        <a:bodyPr/>
        <a:lstStyle/>
        <a:p>
          <a:endParaRPr lang="en-US"/>
        </a:p>
      </dgm:t>
    </dgm:pt>
    <dgm:pt modelId="{8014172D-3E09-40D5-9466-846667675328}">
      <dgm:prSet phldrT="[Text]"/>
      <dgm:spPr/>
      <dgm:t>
        <a:bodyPr/>
        <a:lstStyle/>
        <a:p>
          <a:r>
            <a:rPr lang="en-US" dirty="0" smtClean="0"/>
            <a:t>Accuracy</a:t>
          </a:r>
          <a:endParaRPr lang="en-US" dirty="0"/>
        </a:p>
      </dgm:t>
    </dgm:pt>
    <dgm:pt modelId="{6FAC895B-431F-4773-AE69-445762923D58}" type="parTrans" cxnId="{03E014D8-4237-4EA1-A8BF-E833697CF5FC}">
      <dgm:prSet/>
      <dgm:spPr/>
      <dgm:t>
        <a:bodyPr/>
        <a:lstStyle/>
        <a:p>
          <a:endParaRPr lang="en-US"/>
        </a:p>
      </dgm:t>
    </dgm:pt>
    <dgm:pt modelId="{E43C1F75-066B-4EA3-9EC0-93BD01DE3F13}" type="sibTrans" cxnId="{03E014D8-4237-4EA1-A8BF-E833697CF5FC}">
      <dgm:prSet/>
      <dgm:spPr/>
      <dgm:t>
        <a:bodyPr/>
        <a:lstStyle/>
        <a:p>
          <a:endParaRPr lang="en-US"/>
        </a:p>
      </dgm:t>
    </dgm:pt>
    <dgm:pt modelId="{0D6918E4-83F6-495F-AB23-8E28F15C535D}">
      <dgm:prSet phldrT="[Text]"/>
      <dgm:spPr/>
      <dgm:t>
        <a:bodyPr/>
        <a:lstStyle/>
        <a:p>
          <a:r>
            <a:rPr lang="en-US" dirty="0" smtClean="0"/>
            <a:t>Scalability</a:t>
          </a:r>
          <a:endParaRPr lang="en-US" dirty="0"/>
        </a:p>
      </dgm:t>
    </dgm:pt>
    <dgm:pt modelId="{9DAC63DE-583E-4C32-810D-E43ECE0F64D5}" type="parTrans" cxnId="{305EE935-F17B-492F-B550-171C4F671DF7}">
      <dgm:prSet/>
      <dgm:spPr/>
      <dgm:t>
        <a:bodyPr/>
        <a:lstStyle/>
        <a:p>
          <a:endParaRPr lang="en-US"/>
        </a:p>
      </dgm:t>
    </dgm:pt>
    <dgm:pt modelId="{A722C269-BA06-4511-91E1-E27B7145AF93}" type="sibTrans" cxnId="{305EE935-F17B-492F-B550-171C4F671DF7}">
      <dgm:prSet/>
      <dgm:spPr/>
      <dgm:t>
        <a:bodyPr/>
        <a:lstStyle/>
        <a:p>
          <a:endParaRPr lang="en-US"/>
        </a:p>
      </dgm:t>
    </dgm:pt>
    <dgm:pt modelId="{C858B8D1-CA4B-40D9-A6ED-2BBE05FC733C}">
      <dgm:prSet/>
      <dgm:spPr/>
      <dgm:t>
        <a:bodyPr/>
        <a:lstStyle/>
        <a:p>
          <a:r>
            <a:rPr lang="en-US" dirty="0" smtClean="0"/>
            <a:t>Customer Service</a:t>
          </a:r>
          <a:endParaRPr lang="en-US" dirty="0"/>
        </a:p>
      </dgm:t>
    </dgm:pt>
    <dgm:pt modelId="{DE8088A2-F2E0-49C2-81EF-6636A24A6353}" type="parTrans" cxnId="{BBC2102B-1745-44C1-8344-7ED8649CD352}">
      <dgm:prSet/>
      <dgm:spPr/>
      <dgm:t>
        <a:bodyPr/>
        <a:lstStyle/>
        <a:p>
          <a:endParaRPr lang="en-US"/>
        </a:p>
      </dgm:t>
    </dgm:pt>
    <dgm:pt modelId="{27438C7A-AAA7-47B9-8FC9-F4D940F105EA}" type="sibTrans" cxnId="{BBC2102B-1745-44C1-8344-7ED8649CD352}">
      <dgm:prSet/>
      <dgm:spPr/>
      <dgm:t>
        <a:bodyPr/>
        <a:lstStyle/>
        <a:p>
          <a:endParaRPr lang="en-US"/>
        </a:p>
      </dgm:t>
    </dgm:pt>
    <dgm:pt modelId="{3F12EB15-C148-4B46-AB83-2A48D44557ED}" type="pres">
      <dgm:prSet presAssocID="{A69C2D6D-4356-45BF-AB0A-40C02F474C06}" presName="linearFlow" presStyleCnt="0">
        <dgm:presLayoutVars>
          <dgm:dir/>
          <dgm:resizeHandles val="exact"/>
        </dgm:presLayoutVars>
      </dgm:prSet>
      <dgm:spPr/>
      <dgm:t>
        <a:bodyPr/>
        <a:lstStyle/>
        <a:p>
          <a:endParaRPr lang="en-US"/>
        </a:p>
      </dgm:t>
    </dgm:pt>
    <dgm:pt modelId="{F98B2815-052A-41B6-BA75-1E83608A5B43}" type="pres">
      <dgm:prSet presAssocID="{EFBF5DC1-9EDA-4325-BE66-E7AC26D0999E}" presName="composite" presStyleCnt="0"/>
      <dgm:spPr/>
    </dgm:pt>
    <dgm:pt modelId="{7D37BEDF-5E0B-40EA-B94B-24F1FEDB312B}" type="pres">
      <dgm:prSet presAssocID="{EFBF5DC1-9EDA-4325-BE66-E7AC26D0999E}" presName="imgShp" presStyleLbl="fgImgPlace1" presStyleIdx="0" presStyleCnt="4"/>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a:stretch>
        </a:blipFill>
      </dgm:spPr>
    </dgm:pt>
    <dgm:pt modelId="{970484AA-A5DA-40E4-96EA-B69C0C95FBAD}" type="pres">
      <dgm:prSet presAssocID="{EFBF5DC1-9EDA-4325-BE66-E7AC26D0999E}" presName="txShp" presStyleLbl="node1" presStyleIdx="0" presStyleCnt="4">
        <dgm:presLayoutVars>
          <dgm:bulletEnabled val="1"/>
        </dgm:presLayoutVars>
      </dgm:prSet>
      <dgm:spPr/>
      <dgm:t>
        <a:bodyPr/>
        <a:lstStyle/>
        <a:p>
          <a:endParaRPr lang="en-US"/>
        </a:p>
      </dgm:t>
    </dgm:pt>
    <dgm:pt modelId="{C9C40FE2-714F-41D5-925A-A7A587914102}" type="pres">
      <dgm:prSet presAssocID="{8791EAE5-F511-4723-96CA-BA90F8FB6B72}" presName="spacing" presStyleCnt="0"/>
      <dgm:spPr/>
    </dgm:pt>
    <dgm:pt modelId="{1A302A68-7B99-4B28-A0C3-5C5793749CD5}" type="pres">
      <dgm:prSet presAssocID="{8014172D-3E09-40D5-9466-846667675328}" presName="composite" presStyleCnt="0"/>
      <dgm:spPr/>
    </dgm:pt>
    <dgm:pt modelId="{3D062D8B-C254-4355-889C-90A8C0CA3B87}" type="pres">
      <dgm:prSet presAssocID="{8014172D-3E09-40D5-9466-846667675328}" presName="imgShp" presStyleLbl="fgImgPlace1" presStyleIdx="1" presStyleCnt="4"/>
      <dgm:spPr>
        <a:blipFill>
          <a:blip xmlns:r="http://schemas.openxmlformats.org/officeDocument/2006/relationships" r:embed="rId2" cstate="print">
            <a:extLst>
              <a:ext uri="{28A0092B-C50C-407E-A947-70E740481C1C}">
                <a14:useLocalDpi xmlns:a14="http://schemas.microsoft.com/office/drawing/2010/main" val="0"/>
              </a:ext>
            </a:extLst>
          </a:blip>
          <a:srcRect/>
          <a:stretch>
            <a:fillRect/>
          </a:stretch>
        </a:blipFill>
      </dgm:spPr>
      <dgm:t>
        <a:bodyPr/>
        <a:lstStyle/>
        <a:p>
          <a:endParaRPr lang="en-US"/>
        </a:p>
      </dgm:t>
    </dgm:pt>
    <dgm:pt modelId="{9C7C16A2-C552-4678-90C7-4CE0C58CAB3D}" type="pres">
      <dgm:prSet presAssocID="{8014172D-3E09-40D5-9466-846667675328}" presName="txShp" presStyleLbl="node1" presStyleIdx="1" presStyleCnt="4">
        <dgm:presLayoutVars>
          <dgm:bulletEnabled val="1"/>
        </dgm:presLayoutVars>
      </dgm:prSet>
      <dgm:spPr/>
      <dgm:t>
        <a:bodyPr/>
        <a:lstStyle/>
        <a:p>
          <a:endParaRPr lang="en-US"/>
        </a:p>
      </dgm:t>
    </dgm:pt>
    <dgm:pt modelId="{13D4D57F-8887-4A25-B171-B80564F9AE5F}" type="pres">
      <dgm:prSet presAssocID="{E43C1F75-066B-4EA3-9EC0-93BD01DE3F13}" presName="spacing" presStyleCnt="0"/>
      <dgm:spPr/>
    </dgm:pt>
    <dgm:pt modelId="{06D6506C-84F9-4121-9A1E-099AFDD513F5}" type="pres">
      <dgm:prSet presAssocID="{0D6918E4-83F6-495F-AB23-8E28F15C535D}" presName="composite" presStyleCnt="0"/>
      <dgm:spPr/>
    </dgm:pt>
    <dgm:pt modelId="{37EA8F2F-985D-4F1D-A942-EF02EA6A139D}" type="pres">
      <dgm:prSet presAssocID="{0D6918E4-83F6-495F-AB23-8E28F15C535D}" presName="imgShp" presStyleLbl="fgImgPlace1" presStyleIdx="2" presStyleCnt="4"/>
      <dgm:spPr>
        <a:blipFill>
          <a:blip xmlns:r="http://schemas.openxmlformats.org/officeDocument/2006/relationships" r:embed="rId3" cstate="print">
            <a:extLst>
              <a:ext uri="{28A0092B-C50C-407E-A947-70E740481C1C}">
                <a14:useLocalDpi xmlns:a14="http://schemas.microsoft.com/office/drawing/2010/main" val="0"/>
              </a:ext>
            </a:extLst>
          </a:blip>
          <a:srcRect/>
          <a:stretch>
            <a:fillRect/>
          </a:stretch>
        </a:blipFill>
      </dgm:spPr>
      <dgm:t>
        <a:bodyPr/>
        <a:lstStyle/>
        <a:p>
          <a:endParaRPr lang="en-US"/>
        </a:p>
      </dgm:t>
    </dgm:pt>
    <dgm:pt modelId="{EA1897EF-F104-4AB5-834C-6ED41C9E9A1A}" type="pres">
      <dgm:prSet presAssocID="{0D6918E4-83F6-495F-AB23-8E28F15C535D}" presName="txShp" presStyleLbl="node1" presStyleIdx="2" presStyleCnt="4">
        <dgm:presLayoutVars>
          <dgm:bulletEnabled val="1"/>
        </dgm:presLayoutVars>
      </dgm:prSet>
      <dgm:spPr/>
      <dgm:t>
        <a:bodyPr/>
        <a:lstStyle/>
        <a:p>
          <a:endParaRPr lang="en-US"/>
        </a:p>
      </dgm:t>
    </dgm:pt>
    <dgm:pt modelId="{3EB1267E-3155-4F98-9BC2-E0112C624C54}" type="pres">
      <dgm:prSet presAssocID="{A722C269-BA06-4511-91E1-E27B7145AF93}" presName="spacing" presStyleCnt="0"/>
      <dgm:spPr/>
    </dgm:pt>
    <dgm:pt modelId="{9BA9BC34-CFF4-48F5-8F92-EBB2B7F9783C}" type="pres">
      <dgm:prSet presAssocID="{C858B8D1-CA4B-40D9-A6ED-2BBE05FC733C}" presName="composite" presStyleCnt="0"/>
      <dgm:spPr/>
    </dgm:pt>
    <dgm:pt modelId="{4BEA8814-BA0A-4463-84E0-F70927461FC6}" type="pres">
      <dgm:prSet presAssocID="{C858B8D1-CA4B-40D9-A6ED-2BBE05FC733C}" presName="imgShp" presStyleLbl="fgImgPlace1" presStyleIdx="3" presStyleCnt="4"/>
      <dgm:spPr>
        <a:blipFill>
          <a:blip xmlns:r="http://schemas.openxmlformats.org/officeDocument/2006/relationships" r:embed="rId4" cstate="print">
            <a:extLst>
              <a:ext uri="{28A0092B-C50C-407E-A947-70E740481C1C}">
                <a14:useLocalDpi xmlns:a14="http://schemas.microsoft.com/office/drawing/2010/main" val="0"/>
              </a:ext>
            </a:extLst>
          </a:blip>
          <a:srcRect/>
          <a:stretch>
            <a:fillRect l="-9000" r="-9000"/>
          </a:stretch>
        </a:blipFill>
      </dgm:spPr>
    </dgm:pt>
    <dgm:pt modelId="{8E28EDC1-620F-40DF-BB51-759F71143D82}" type="pres">
      <dgm:prSet presAssocID="{C858B8D1-CA4B-40D9-A6ED-2BBE05FC733C}" presName="txShp" presStyleLbl="node1" presStyleIdx="3" presStyleCnt="4">
        <dgm:presLayoutVars>
          <dgm:bulletEnabled val="1"/>
        </dgm:presLayoutVars>
      </dgm:prSet>
      <dgm:spPr/>
      <dgm:t>
        <a:bodyPr/>
        <a:lstStyle/>
        <a:p>
          <a:endParaRPr lang="en-US"/>
        </a:p>
      </dgm:t>
    </dgm:pt>
  </dgm:ptLst>
  <dgm:cxnLst>
    <dgm:cxn modelId="{0A58A8C6-B142-411F-925C-7B28F0A55F4A}" srcId="{A69C2D6D-4356-45BF-AB0A-40C02F474C06}" destId="{EFBF5DC1-9EDA-4325-BE66-E7AC26D0999E}" srcOrd="0" destOrd="0" parTransId="{04FCF13F-2281-4071-A972-7CDD31F3032F}" sibTransId="{8791EAE5-F511-4723-96CA-BA90F8FB6B72}"/>
    <dgm:cxn modelId="{305EE935-F17B-492F-B550-171C4F671DF7}" srcId="{A69C2D6D-4356-45BF-AB0A-40C02F474C06}" destId="{0D6918E4-83F6-495F-AB23-8E28F15C535D}" srcOrd="2" destOrd="0" parTransId="{9DAC63DE-583E-4C32-810D-E43ECE0F64D5}" sibTransId="{A722C269-BA06-4511-91E1-E27B7145AF93}"/>
    <dgm:cxn modelId="{7DFE2F2F-92C2-4C1D-AFB3-CF97AC11C7F5}" type="presOf" srcId="{0D6918E4-83F6-495F-AB23-8E28F15C535D}" destId="{EA1897EF-F104-4AB5-834C-6ED41C9E9A1A}" srcOrd="0" destOrd="0" presId="urn:microsoft.com/office/officeart/2005/8/layout/vList3"/>
    <dgm:cxn modelId="{03E014D8-4237-4EA1-A8BF-E833697CF5FC}" srcId="{A69C2D6D-4356-45BF-AB0A-40C02F474C06}" destId="{8014172D-3E09-40D5-9466-846667675328}" srcOrd="1" destOrd="0" parTransId="{6FAC895B-431F-4773-AE69-445762923D58}" sibTransId="{E43C1F75-066B-4EA3-9EC0-93BD01DE3F13}"/>
    <dgm:cxn modelId="{1A587618-E6D0-47BD-BDA2-65442C230095}" type="presOf" srcId="{EFBF5DC1-9EDA-4325-BE66-E7AC26D0999E}" destId="{970484AA-A5DA-40E4-96EA-B69C0C95FBAD}" srcOrd="0" destOrd="0" presId="urn:microsoft.com/office/officeart/2005/8/layout/vList3"/>
    <dgm:cxn modelId="{BBC2102B-1745-44C1-8344-7ED8649CD352}" srcId="{A69C2D6D-4356-45BF-AB0A-40C02F474C06}" destId="{C858B8D1-CA4B-40D9-A6ED-2BBE05FC733C}" srcOrd="3" destOrd="0" parTransId="{DE8088A2-F2E0-49C2-81EF-6636A24A6353}" sibTransId="{27438C7A-AAA7-47B9-8FC9-F4D940F105EA}"/>
    <dgm:cxn modelId="{C328CED4-BF8A-4EA0-81F5-375CD2F0B963}" type="presOf" srcId="{C858B8D1-CA4B-40D9-A6ED-2BBE05FC733C}" destId="{8E28EDC1-620F-40DF-BB51-759F71143D82}" srcOrd="0" destOrd="0" presId="urn:microsoft.com/office/officeart/2005/8/layout/vList3"/>
    <dgm:cxn modelId="{F80EA564-C0AB-4B3C-9AC9-3B3D061771BB}" type="presOf" srcId="{8014172D-3E09-40D5-9466-846667675328}" destId="{9C7C16A2-C552-4678-90C7-4CE0C58CAB3D}" srcOrd="0" destOrd="0" presId="urn:microsoft.com/office/officeart/2005/8/layout/vList3"/>
    <dgm:cxn modelId="{E43B9BAD-7CC0-4C24-875E-B53AA4948ECF}" type="presOf" srcId="{A69C2D6D-4356-45BF-AB0A-40C02F474C06}" destId="{3F12EB15-C148-4B46-AB83-2A48D44557ED}" srcOrd="0" destOrd="0" presId="urn:microsoft.com/office/officeart/2005/8/layout/vList3"/>
    <dgm:cxn modelId="{8D4F6CA5-08B4-4059-B3B4-8D1A9E5602DA}" type="presParOf" srcId="{3F12EB15-C148-4B46-AB83-2A48D44557ED}" destId="{F98B2815-052A-41B6-BA75-1E83608A5B43}" srcOrd="0" destOrd="0" presId="urn:microsoft.com/office/officeart/2005/8/layout/vList3"/>
    <dgm:cxn modelId="{AB271E9E-2155-4D2C-8D6C-1C3DAEED2F54}" type="presParOf" srcId="{F98B2815-052A-41B6-BA75-1E83608A5B43}" destId="{7D37BEDF-5E0B-40EA-B94B-24F1FEDB312B}" srcOrd="0" destOrd="0" presId="urn:microsoft.com/office/officeart/2005/8/layout/vList3"/>
    <dgm:cxn modelId="{5CB4F8B3-B3D7-4101-B7B5-49E0C702B9DF}" type="presParOf" srcId="{F98B2815-052A-41B6-BA75-1E83608A5B43}" destId="{970484AA-A5DA-40E4-96EA-B69C0C95FBAD}" srcOrd="1" destOrd="0" presId="urn:microsoft.com/office/officeart/2005/8/layout/vList3"/>
    <dgm:cxn modelId="{375C7DC5-7221-46AE-85F7-7E48B0D00817}" type="presParOf" srcId="{3F12EB15-C148-4B46-AB83-2A48D44557ED}" destId="{C9C40FE2-714F-41D5-925A-A7A587914102}" srcOrd="1" destOrd="0" presId="urn:microsoft.com/office/officeart/2005/8/layout/vList3"/>
    <dgm:cxn modelId="{4DA51844-B319-48F6-B4CA-06EE4C53DE5B}" type="presParOf" srcId="{3F12EB15-C148-4B46-AB83-2A48D44557ED}" destId="{1A302A68-7B99-4B28-A0C3-5C5793749CD5}" srcOrd="2" destOrd="0" presId="urn:microsoft.com/office/officeart/2005/8/layout/vList3"/>
    <dgm:cxn modelId="{81F80AEE-09CC-4A4B-8981-48C7583B3A4F}" type="presParOf" srcId="{1A302A68-7B99-4B28-A0C3-5C5793749CD5}" destId="{3D062D8B-C254-4355-889C-90A8C0CA3B87}" srcOrd="0" destOrd="0" presId="urn:microsoft.com/office/officeart/2005/8/layout/vList3"/>
    <dgm:cxn modelId="{8B6F0891-5B70-4B85-A4B7-BC9B509613F9}" type="presParOf" srcId="{1A302A68-7B99-4B28-A0C3-5C5793749CD5}" destId="{9C7C16A2-C552-4678-90C7-4CE0C58CAB3D}" srcOrd="1" destOrd="0" presId="urn:microsoft.com/office/officeart/2005/8/layout/vList3"/>
    <dgm:cxn modelId="{01A4DE15-4FB1-46DD-B3B5-BA8B0E0B89B3}" type="presParOf" srcId="{3F12EB15-C148-4B46-AB83-2A48D44557ED}" destId="{13D4D57F-8887-4A25-B171-B80564F9AE5F}" srcOrd="3" destOrd="0" presId="urn:microsoft.com/office/officeart/2005/8/layout/vList3"/>
    <dgm:cxn modelId="{D4FFA2C2-7ACA-4DE2-BA3E-2E3610125C60}" type="presParOf" srcId="{3F12EB15-C148-4B46-AB83-2A48D44557ED}" destId="{06D6506C-84F9-4121-9A1E-099AFDD513F5}" srcOrd="4" destOrd="0" presId="urn:microsoft.com/office/officeart/2005/8/layout/vList3"/>
    <dgm:cxn modelId="{812B534C-0AA4-49FB-83C1-FA6BF4B0CAB5}" type="presParOf" srcId="{06D6506C-84F9-4121-9A1E-099AFDD513F5}" destId="{37EA8F2F-985D-4F1D-A942-EF02EA6A139D}" srcOrd="0" destOrd="0" presId="urn:microsoft.com/office/officeart/2005/8/layout/vList3"/>
    <dgm:cxn modelId="{291B461A-C4D2-4ED3-B6CB-9DC9377B2D67}" type="presParOf" srcId="{06D6506C-84F9-4121-9A1E-099AFDD513F5}" destId="{EA1897EF-F104-4AB5-834C-6ED41C9E9A1A}" srcOrd="1" destOrd="0" presId="urn:microsoft.com/office/officeart/2005/8/layout/vList3"/>
    <dgm:cxn modelId="{107C9FC0-3FFD-4C90-8B1C-8B424D55CC02}" type="presParOf" srcId="{3F12EB15-C148-4B46-AB83-2A48D44557ED}" destId="{3EB1267E-3155-4F98-9BC2-E0112C624C54}" srcOrd="5" destOrd="0" presId="urn:microsoft.com/office/officeart/2005/8/layout/vList3"/>
    <dgm:cxn modelId="{56507727-610B-4BB7-AC9C-C77C1C2E6B55}" type="presParOf" srcId="{3F12EB15-C148-4B46-AB83-2A48D44557ED}" destId="{9BA9BC34-CFF4-48F5-8F92-EBB2B7F9783C}" srcOrd="6" destOrd="0" presId="urn:microsoft.com/office/officeart/2005/8/layout/vList3"/>
    <dgm:cxn modelId="{6AA0FD48-B4FF-41AF-96EA-7DA18EFD6B4A}" type="presParOf" srcId="{9BA9BC34-CFF4-48F5-8F92-EBB2B7F9783C}" destId="{4BEA8814-BA0A-4463-84E0-F70927461FC6}" srcOrd="0" destOrd="0" presId="urn:microsoft.com/office/officeart/2005/8/layout/vList3"/>
    <dgm:cxn modelId="{3CDF67C5-D5CB-4AAB-937D-A83DFD86749E}" type="presParOf" srcId="{9BA9BC34-CFF4-48F5-8F92-EBB2B7F9783C}" destId="{8E28EDC1-620F-40DF-BB51-759F71143D82}" srcOrd="1" destOrd="0" presId="urn:microsoft.com/office/officeart/2005/8/layout/vList3"/>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1599BCE1-7E4E-4E91-9759-597971E05D74}" type="doc">
      <dgm:prSet loTypeId="urn:microsoft.com/office/officeart/2005/8/layout/list1" loCatId="list" qsTypeId="urn:microsoft.com/office/officeart/2005/8/quickstyle/simple5" qsCatId="simple" csTypeId="urn:microsoft.com/office/officeart/2005/8/colors/accent1_2" csCatId="accent1" phldr="1"/>
      <dgm:spPr/>
      <dgm:t>
        <a:bodyPr/>
        <a:lstStyle/>
        <a:p>
          <a:endParaRPr lang="en-US"/>
        </a:p>
      </dgm:t>
    </dgm:pt>
    <dgm:pt modelId="{EF8C555E-BE3A-4774-A4F7-8597B93F9DDA}">
      <dgm:prSet phldrT="[Text]"/>
      <dgm:spPr/>
      <dgm:t>
        <a:bodyPr/>
        <a:lstStyle/>
        <a:p>
          <a:r>
            <a:rPr lang="en-US" b="1" dirty="0" smtClean="0">
              <a:latin typeface="Arial" pitchFamily="34" charset="0"/>
              <a:cs typeface="Arial" pitchFamily="34" charset="0"/>
            </a:rPr>
            <a:t>A solution that will evolve with you</a:t>
          </a:r>
          <a:endParaRPr lang="en-US" dirty="0"/>
        </a:p>
      </dgm:t>
    </dgm:pt>
    <dgm:pt modelId="{14279275-DFEC-4256-B6A5-4BC2135F5088}" type="parTrans" cxnId="{2A2EF7E7-B713-4346-A1EA-BEA2D21D76D6}">
      <dgm:prSet/>
      <dgm:spPr/>
      <dgm:t>
        <a:bodyPr/>
        <a:lstStyle/>
        <a:p>
          <a:endParaRPr lang="en-US"/>
        </a:p>
      </dgm:t>
    </dgm:pt>
    <dgm:pt modelId="{57B4B169-2F9F-46F2-AB5D-FBBE97E5D634}" type="sibTrans" cxnId="{2A2EF7E7-B713-4346-A1EA-BEA2D21D76D6}">
      <dgm:prSet/>
      <dgm:spPr/>
      <dgm:t>
        <a:bodyPr/>
        <a:lstStyle/>
        <a:p>
          <a:endParaRPr lang="en-US"/>
        </a:p>
      </dgm:t>
    </dgm:pt>
    <dgm:pt modelId="{323468A4-E4E0-449D-8FBA-EC2E805A31CA}">
      <dgm:prSet/>
      <dgm:spPr/>
      <dgm:t>
        <a:bodyPr/>
        <a:lstStyle/>
        <a:p>
          <a:r>
            <a:rPr lang="en-US" dirty="0" smtClean="0">
              <a:latin typeface="Arial" pitchFamily="34" charset="0"/>
              <a:cs typeface="Arial" pitchFamily="34" charset="0"/>
            </a:rPr>
            <a:t>Integrate multiple (disparate) systems and multiple ERP systems.</a:t>
          </a:r>
        </a:p>
      </dgm:t>
    </dgm:pt>
    <dgm:pt modelId="{7A252B2C-C231-4EE7-9B50-F71EFAB12965}" type="sibTrans" cxnId="{A962033E-9CB7-4155-B5D3-8B31EEB49FE9}">
      <dgm:prSet/>
      <dgm:spPr/>
      <dgm:t>
        <a:bodyPr/>
        <a:lstStyle/>
        <a:p>
          <a:endParaRPr lang="en-US"/>
        </a:p>
      </dgm:t>
    </dgm:pt>
    <dgm:pt modelId="{4C220BC6-6B08-41DB-AC81-33D5ED98BDB0}" type="parTrans" cxnId="{A962033E-9CB7-4155-B5D3-8B31EEB49FE9}">
      <dgm:prSet/>
      <dgm:spPr/>
      <dgm:t>
        <a:bodyPr/>
        <a:lstStyle/>
        <a:p>
          <a:endParaRPr lang="en-US"/>
        </a:p>
      </dgm:t>
    </dgm:pt>
    <dgm:pt modelId="{A84769C4-5390-46B7-A701-FC35653DA7D3}">
      <dgm:prSet/>
      <dgm:spPr/>
      <dgm:t>
        <a:bodyPr/>
        <a:lstStyle/>
        <a:p>
          <a:r>
            <a:rPr lang="en-US" dirty="0" smtClean="0">
              <a:latin typeface="Arial" pitchFamily="34" charset="0"/>
              <a:cs typeface="Arial" pitchFamily="34" charset="0"/>
            </a:rPr>
            <a:t>Integrate with third-party inventory management solutions.</a:t>
          </a:r>
          <a:endParaRPr lang="en-US" dirty="0">
            <a:latin typeface="Arial" pitchFamily="34" charset="0"/>
            <a:cs typeface="Arial" pitchFamily="34" charset="0"/>
          </a:endParaRPr>
        </a:p>
      </dgm:t>
    </dgm:pt>
    <dgm:pt modelId="{3B000130-9DFF-477C-B20D-EEE4F8FAD817}" type="sibTrans" cxnId="{9D5BB6DE-135C-4AC4-B2ED-FE08CAD114E4}">
      <dgm:prSet/>
      <dgm:spPr/>
      <dgm:t>
        <a:bodyPr/>
        <a:lstStyle/>
        <a:p>
          <a:endParaRPr lang="en-US"/>
        </a:p>
      </dgm:t>
    </dgm:pt>
    <dgm:pt modelId="{9512EA6E-C3FC-4DAD-A640-4F60FBE93FE8}" type="parTrans" cxnId="{9D5BB6DE-135C-4AC4-B2ED-FE08CAD114E4}">
      <dgm:prSet/>
      <dgm:spPr/>
      <dgm:t>
        <a:bodyPr/>
        <a:lstStyle/>
        <a:p>
          <a:endParaRPr lang="en-US"/>
        </a:p>
      </dgm:t>
    </dgm:pt>
    <dgm:pt modelId="{0C63BB60-E8FD-4D95-9CA1-5320FE2A225F}">
      <dgm:prSet/>
      <dgm:spPr/>
      <dgm:t>
        <a:bodyPr/>
        <a:lstStyle/>
        <a:p>
          <a:r>
            <a:rPr lang="en-US" dirty="0" smtClean="0">
              <a:latin typeface="Arial" pitchFamily="34" charset="0"/>
              <a:cs typeface="Arial" pitchFamily="34" charset="0"/>
            </a:rPr>
            <a:t>Integrate with multi-carrier shipping and automated equipment.</a:t>
          </a:r>
          <a:endParaRPr lang="en-US" dirty="0">
            <a:latin typeface="Arial" pitchFamily="34" charset="0"/>
            <a:cs typeface="Arial" pitchFamily="34" charset="0"/>
          </a:endParaRPr>
        </a:p>
      </dgm:t>
    </dgm:pt>
    <dgm:pt modelId="{B5FE2617-4A49-4F58-BCB4-1A0D4B7C840B}" type="sibTrans" cxnId="{0C246BBD-81F0-4E5C-8A84-876DC85831EC}">
      <dgm:prSet/>
      <dgm:spPr/>
      <dgm:t>
        <a:bodyPr/>
        <a:lstStyle/>
        <a:p>
          <a:endParaRPr lang="en-US"/>
        </a:p>
      </dgm:t>
    </dgm:pt>
    <dgm:pt modelId="{DEEB9D04-5D3B-4F24-B1F9-AEEE7EB74918}" type="parTrans" cxnId="{0C246BBD-81F0-4E5C-8A84-876DC85831EC}">
      <dgm:prSet/>
      <dgm:spPr/>
      <dgm:t>
        <a:bodyPr/>
        <a:lstStyle/>
        <a:p>
          <a:endParaRPr lang="en-US"/>
        </a:p>
      </dgm:t>
    </dgm:pt>
    <dgm:pt modelId="{FD045049-B14B-408C-8833-03C090084024}">
      <dgm:prSet/>
      <dgm:spPr/>
      <dgm:t>
        <a:bodyPr/>
        <a:lstStyle/>
        <a:p>
          <a:r>
            <a:rPr lang="en-US" dirty="0" smtClean="0">
              <a:latin typeface="Arial" pitchFamily="34" charset="0"/>
              <a:cs typeface="Arial" pitchFamily="34" charset="0"/>
            </a:rPr>
            <a:t>Add new workflows, new product lines and new facilities.</a:t>
          </a:r>
          <a:endParaRPr lang="en-US" dirty="0"/>
        </a:p>
      </dgm:t>
    </dgm:pt>
    <dgm:pt modelId="{436BBAB2-7EA5-4A18-8F7D-7150FB13C385}" type="sibTrans" cxnId="{7FFE4659-64BB-4289-AE30-531D6EB3482E}">
      <dgm:prSet/>
      <dgm:spPr/>
      <dgm:t>
        <a:bodyPr/>
        <a:lstStyle/>
        <a:p>
          <a:endParaRPr lang="en-US"/>
        </a:p>
      </dgm:t>
    </dgm:pt>
    <dgm:pt modelId="{83AB2EFC-FC4A-41DB-8D67-9A621A75BE25}" type="parTrans" cxnId="{7FFE4659-64BB-4289-AE30-531D6EB3482E}">
      <dgm:prSet/>
      <dgm:spPr/>
      <dgm:t>
        <a:bodyPr/>
        <a:lstStyle/>
        <a:p>
          <a:endParaRPr lang="en-US"/>
        </a:p>
      </dgm:t>
    </dgm:pt>
    <dgm:pt modelId="{0F81A78E-CC09-4660-8F4B-B3A1C2BDC134}" type="pres">
      <dgm:prSet presAssocID="{1599BCE1-7E4E-4E91-9759-597971E05D74}" presName="linear" presStyleCnt="0">
        <dgm:presLayoutVars>
          <dgm:dir/>
          <dgm:animLvl val="lvl"/>
          <dgm:resizeHandles val="exact"/>
        </dgm:presLayoutVars>
      </dgm:prSet>
      <dgm:spPr/>
      <dgm:t>
        <a:bodyPr/>
        <a:lstStyle/>
        <a:p>
          <a:endParaRPr lang="en-US"/>
        </a:p>
      </dgm:t>
    </dgm:pt>
    <dgm:pt modelId="{2299B830-4992-4A73-995A-D375F6BF9A45}" type="pres">
      <dgm:prSet presAssocID="{EF8C555E-BE3A-4774-A4F7-8597B93F9DDA}" presName="parentLin" presStyleCnt="0"/>
      <dgm:spPr/>
      <dgm:t>
        <a:bodyPr/>
        <a:lstStyle/>
        <a:p>
          <a:endParaRPr lang="en-US"/>
        </a:p>
      </dgm:t>
    </dgm:pt>
    <dgm:pt modelId="{88639E55-577D-428B-9E8D-A2BB987B46C7}" type="pres">
      <dgm:prSet presAssocID="{EF8C555E-BE3A-4774-A4F7-8597B93F9DDA}" presName="parentLeftMargin" presStyleLbl="node1" presStyleIdx="0" presStyleCnt="1"/>
      <dgm:spPr/>
      <dgm:t>
        <a:bodyPr/>
        <a:lstStyle/>
        <a:p>
          <a:endParaRPr lang="en-US"/>
        </a:p>
      </dgm:t>
    </dgm:pt>
    <dgm:pt modelId="{E25F31AB-7341-4A68-AE60-C17322791F9F}" type="pres">
      <dgm:prSet presAssocID="{EF8C555E-BE3A-4774-A4F7-8597B93F9DDA}" presName="parentText" presStyleLbl="node1" presStyleIdx="0" presStyleCnt="1">
        <dgm:presLayoutVars>
          <dgm:chMax val="0"/>
          <dgm:bulletEnabled val="1"/>
        </dgm:presLayoutVars>
      </dgm:prSet>
      <dgm:spPr/>
      <dgm:t>
        <a:bodyPr/>
        <a:lstStyle/>
        <a:p>
          <a:endParaRPr lang="en-US"/>
        </a:p>
      </dgm:t>
    </dgm:pt>
    <dgm:pt modelId="{AE94E262-7BED-4166-8A17-A231C11A76CC}" type="pres">
      <dgm:prSet presAssocID="{EF8C555E-BE3A-4774-A4F7-8597B93F9DDA}" presName="negativeSpace" presStyleCnt="0"/>
      <dgm:spPr/>
      <dgm:t>
        <a:bodyPr/>
        <a:lstStyle/>
        <a:p>
          <a:endParaRPr lang="en-US"/>
        </a:p>
      </dgm:t>
    </dgm:pt>
    <dgm:pt modelId="{A9B28AE5-BA55-4DFE-B405-EC110E81408F}" type="pres">
      <dgm:prSet presAssocID="{EF8C555E-BE3A-4774-A4F7-8597B93F9DDA}" presName="childText" presStyleLbl="conFgAcc1" presStyleIdx="0" presStyleCnt="1">
        <dgm:presLayoutVars>
          <dgm:bulletEnabled val="1"/>
        </dgm:presLayoutVars>
      </dgm:prSet>
      <dgm:spPr/>
      <dgm:t>
        <a:bodyPr/>
        <a:lstStyle/>
        <a:p>
          <a:endParaRPr lang="en-US"/>
        </a:p>
      </dgm:t>
    </dgm:pt>
  </dgm:ptLst>
  <dgm:cxnLst>
    <dgm:cxn modelId="{C3CC7041-6F0C-4BA7-9FDE-325CB386732A}" type="presOf" srcId="{1599BCE1-7E4E-4E91-9759-597971E05D74}" destId="{0F81A78E-CC09-4660-8F4B-B3A1C2BDC134}" srcOrd="0" destOrd="0" presId="urn:microsoft.com/office/officeart/2005/8/layout/list1"/>
    <dgm:cxn modelId="{33876F37-3E1F-48CE-95FE-967D97114F54}" type="presOf" srcId="{A84769C4-5390-46B7-A701-FC35653DA7D3}" destId="{A9B28AE5-BA55-4DFE-B405-EC110E81408F}" srcOrd="0" destOrd="2" presId="urn:microsoft.com/office/officeart/2005/8/layout/list1"/>
    <dgm:cxn modelId="{26D06DD7-80E3-4D8B-A182-770CB53CD251}" type="presOf" srcId="{EF8C555E-BE3A-4774-A4F7-8597B93F9DDA}" destId="{E25F31AB-7341-4A68-AE60-C17322791F9F}" srcOrd="1" destOrd="0" presId="urn:microsoft.com/office/officeart/2005/8/layout/list1"/>
    <dgm:cxn modelId="{2A2EF7E7-B713-4346-A1EA-BEA2D21D76D6}" srcId="{1599BCE1-7E4E-4E91-9759-597971E05D74}" destId="{EF8C555E-BE3A-4774-A4F7-8597B93F9DDA}" srcOrd="0" destOrd="0" parTransId="{14279275-DFEC-4256-B6A5-4BC2135F5088}" sibTransId="{57B4B169-2F9F-46F2-AB5D-FBBE97E5D634}"/>
    <dgm:cxn modelId="{C3E87AA3-A5C9-425F-B9E8-979BDD739EDB}" type="presOf" srcId="{323468A4-E4E0-449D-8FBA-EC2E805A31CA}" destId="{A9B28AE5-BA55-4DFE-B405-EC110E81408F}" srcOrd="0" destOrd="3" presId="urn:microsoft.com/office/officeart/2005/8/layout/list1"/>
    <dgm:cxn modelId="{0C246BBD-81F0-4E5C-8A84-876DC85831EC}" srcId="{EF8C555E-BE3A-4774-A4F7-8597B93F9DDA}" destId="{0C63BB60-E8FD-4D95-9CA1-5320FE2A225F}" srcOrd="1" destOrd="0" parTransId="{DEEB9D04-5D3B-4F24-B1F9-AEEE7EB74918}" sibTransId="{B5FE2617-4A49-4F58-BCB4-1A0D4B7C840B}"/>
    <dgm:cxn modelId="{8771272C-60E0-4F30-87DA-A5E074172FFE}" type="presOf" srcId="{EF8C555E-BE3A-4774-A4F7-8597B93F9DDA}" destId="{88639E55-577D-428B-9E8D-A2BB987B46C7}" srcOrd="0" destOrd="0" presId="urn:microsoft.com/office/officeart/2005/8/layout/list1"/>
    <dgm:cxn modelId="{7FFE4659-64BB-4289-AE30-531D6EB3482E}" srcId="{EF8C555E-BE3A-4774-A4F7-8597B93F9DDA}" destId="{FD045049-B14B-408C-8833-03C090084024}" srcOrd="0" destOrd="0" parTransId="{83AB2EFC-FC4A-41DB-8D67-9A621A75BE25}" sibTransId="{436BBAB2-7EA5-4A18-8F7D-7150FB13C385}"/>
    <dgm:cxn modelId="{02E12AB6-C30A-489D-8DB7-B27BBE97FC8C}" type="presOf" srcId="{0C63BB60-E8FD-4D95-9CA1-5320FE2A225F}" destId="{A9B28AE5-BA55-4DFE-B405-EC110E81408F}" srcOrd="0" destOrd="1" presId="urn:microsoft.com/office/officeart/2005/8/layout/list1"/>
    <dgm:cxn modelId="{422171E6-C6E6-4132-8210-661D49137083}" type="presOf" srcId="{FD045049-B14B-408C-8833-03C090084024}" destId="{A9B28AE5-BA55-4DFE-B405-EC110E81408F}" srcOrd="0" destOrd="0" presId="urn:microsoft.com/office/officeart/2005/8/layout/list1"/>
    <dgm:cxn modelId="{9D5BB6DE-135C-4AC4-B2ED-FE08CAD114E4}" srcId="{EF8C555E-BE3A-4774-A4F7-8597B93F9DDA}" destId="{A84769C4-5390-46B7-A701-FC35653DA7D3}" srcOrd="2" destOrd="0" parTransId="{9512EA6E-C3FC-4DAD-A640-4F60FBE93FE8}" sibTransId="{3B000130-9DFF-477C-B20D-EEE4F8FAD817}"/>
    <dgm:cxn modelId="{A962033E-9CB7-4155-B5D3-8B31EEB49FE9}" srcId="{EF8C555E-BE3A-4774-A4F7-8597B93F9DDA}" destId="{323468A4-E4E0-449D-8FBA-EC2E805A31CA}" srcOrd="3" destOrd="0" parTransId="{4C220BC6-6B08-41DB-AC81-33D5ED98BDB0}" sibTransId="{7A252B2C-C231-4EE7-9B50-F71EFAB12965}"/>
    <dgm:cxn modelId="{418DBAF4-E9FC-4871-8E44-F4C499EE00A6}" type="presParOf" srcId="{0F81A78E-CC09-4660-8F4B-B3A1C2BDC134}" destId="{2299B830-4992-4A73-995A-D375F6BF9A45}" srcOrd="0" destOrd="0" presId="urn:microsoft.com/office/officeart/2005/8/layout/list1"/>
    <dgm:cxn modelId="{579CFA5D-04EF-4278-A50B-198F806E117F}" type="presParOf" srcId="{2299B830-4992-4A73-995A-D375F6BF9A45}" destId="{88639E55-577D-428B-9E8D-A2BB987B46C7}" srcOrd="0" destOrd="0" presId="urn:microsoft.com/office/officeart/2005/8/layout/list1"/>
    <dgm:cxn modelId="{E1185CEF-A358-4C37-95D8-A5D1E3A2CFB9}" type="presParOf" srcId="{2299B830-4992-4A73-995A-D375F6BF9A45}" destId="{E25F31AB-7341-4A68-AE60-C17322791F9F}" srcOrd="1" destOrd="0" presId="urn:microsoft.com/office/officeart/2005/8/layout/list1"/>
    <dgm:cxn modelId="{1D07AB42-BF57-4FB9-AE98-2106D4D09C7E}" type="presParOf" srcId="{0F81A78E-CC09-4660-8F4B-B3A1C2BDC134}" destId="{AE94E262-7BED-4166-8A17-A231C11A76CC}" srcOrd="1" destOrd="0" presId="urn:microsoft.com/office/officeart/2005/8/layout/list1"/>
    <dgm:cxn modelId="{E7169D0B-DE5B-4018-8CAD-2C64ED930F29}" type="presParOf" srcId="{0F81A78E-CC09-4660-8F4B-B3A1C2BDC134}" destId="{A9B28AE5-BA55-4DFE-B405-EC110E81408F}" srcOrd="2" destOrd="0" presId="urn:microsoft.com/office/officeart/2005/8/layout/list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1599BCE1-7E4E-4E91-9759-597971E05D74}" type="doc">
      <dgm:prSet loTypeId="urn:microsoft.com/office/officeart/2005/8/layout/list1" loCatId="list" qsTypeId="urn:microsoft.com/office/officeart/2005/8/quickstyle/simple5" qsCatId="simple" csTypeId="urn:microsoft.com/office/officeart/2005/8/colors/accent5_2" csCatId="accent5" phldr="1"/>
      <dgm:spPr/>
      <dgm:t>
        <a:bodyPr/>
        <a:lstStyle/>
        <a:p>
          <a:endParaRPr lang="en-US"/>
        </a:p>
      </dgm:t>
    </dgm:pt>
    <dgm:pt modelId="{1EA28C5F-A0CD-426D-8929-7A316680BE39}">
      <dgm:prSet/>
      <dgm:spPr/>
      <dgm:t>
        <a:bodyPr/>
        <a:lstStyle/>
        <a:p>
          <a:r>
            <a:rPr lang="en-US" dirty="0" smtClean="0">
              <a:latin typeface="Arial" pitchFamily="34" charset="0"/>
              <a:cs typeface="Arial" pitchFamily="34" charset="0"/>
            </a:rPr>
            <a:t>Achieve a low total cost of ownership and quick ROI.</a:t>
          </a:r>
          <a:endParaRPr lang="en-US" dirty="0"/>
        </a:p>
      </dgm:t>
    </dgm:pt>
    <dgm:pt modelId="{A6DDE00D-954E-4A4F-AA25-3A557BEAF0EE}" type="parTrans" cxnId="{7014AF21-ECFC-4400-9202-A4854F924AB2}">
      <dgm:prSet/>
      <dgm:spPr/>
      <dgm:t>
        <a:bodyPr/>
        <a:lstStyle/>
        <a:p>
          <a:endParaRPr lang="en-US"/>
        </a:p>
      </dgm:t>
    </dgm:pt>
    <dgm:pt modelId="{4398EAA5-55D3-43DC-A697-AD97B7FFEE2E}" type="sibTrans" cxnId="{7014AF21-ECFC-4400-9202-A4854F924AB2}">
      <dgm:prSet/>
      <dgm:spPr/>
      <dgm:t>
        <a:bodyPr/>
        <a:lstStyle/>
        <a:p>
          <a:endParaRPr lang="en-US"/>
        </a:p>
      </dgm:t>
    </dgm:pt>
    <dgm:pt modelId="{49FEAE2A-DB23-4625-A194-CE08F78E6DF9}">
      <dgm:prSet/>
      <dgm:spPr/>
      <dgm:t>
        <a:bodyPr/>
        <a:lstStyle/>
        <a:p>
          <a:r>
            <a:rPr lang="en-US" dirty="0" smtClean="0">
              <a:latin typeface="Arial" pitchFamily="34" charset="0"/>
              <a:cs typeface="Arial" pitchFamily="34" charset="0"/>
            </a:rPr>
            <a:t>Administer one single-source platform for all your mobility and automation needs.</a:t>
          </a:r>
          <a:endParaRPr lang="en-US" dirty="0">
            <a:latin typeface="Arial" pitchFamily="34" charset="0"/>
            <a:cs typeface="Arial" pitchFamily="34" charset="0"/>
          </a:endParaRPr>
        </a:p>
      </dgm:t>
    </dgm:pt>
    <dgm:pt modelId="{F3898F17-D312-41BE-8B34-8F187E264923}" type="parTrans" cxnId="{CAF67DF1-C1A4-436E-8B32-036FF1DFEF37}">
      <dgm:prSet/>
      <dgm:spPr/>
      <dgm:t>
        <a:bodyPr/>
        <a:lstStyle/>
        <a:p>
          <a:endParaRPr lang="en-US"/>
        </a:p>
      </dgm:t>
    </dgm:pt>
    <dgm:pt modelId="{456579DE-F47C-4FCB-BBC6-D168C015C4B2}" type="sibTrans" cxnId="{CAF67DF1-C1A4-436E-8B32-036FF1DFEF37}">
      <dgm:prSet/>
      <dgm:spPr/>
      <dgm:t>
        <a:bodyPr/>
        <a:lstStyle/>
        <a:p>
          <a:endParaRPr lang="en-US"/>
        </a:p>
      </dgm:t>
    </dgm:pt>
    <dgm:pt modelId="{E58D6B2C-89FB-46B4-B65A-CC21470291DF}">
      <dgm:prSet/>
      <dgm:spPr/>
      <dgm:t>
        <a:bodyPr/>
        <a:lstStyle/>
        <a:p>
          <a:r>
            <a:rPr lang="en-US" dirty="0" smtClean="0">
              <a:latin typeface="Arial" pitchFamily="34" charset="0"/>
              <a:cs typeface="Arial" pitchFamily="34" charset="0"/>
            </a:rPr>
            <a:t>Manage and maintain one platform with minimal effort.</a:t>
          </a:r>
          <a:endParaRPr lang="en-US" dirty="0">
            <a:latin typeface="Arial" pitchFamily="34" charset="0"/>
            <a:cs typeface="Arial" pitchFamily="34" charset="0"/>
          </a:endParaRPr>
        </a:p>
      </dgm:t>
    </dgm:pt>
    <dgm:pt modelId="{F9B2EF96-4785-48D1-9F9F-4D5791D57C6A}" type="parTrans" cxnId="{932D6339-D9E0-43D2-B22D-E86141B32C4C}">
      <dgm:prSet/>
      <dgm:spPr/>
      <dgm:t>
        <a:bodyPr/>
        <a:lstStyle/>
        <a:p>
          <a:endParaRPr lang="en-US"/>
        </a:p>
      </dgm:t>
    </dgm:pt>
    <dgm:pt modelId="{AB49D96F-DA2C-47F9-B1D5-988DBAAF2A83}" type="sibTrans" cxnId="{932D6339-D9E0-43D2-B22D-E86141B32C4C}">
      <dgm:prSet/>
      <dgm:spPr/>
      <dgm:t>
        <a:bodyPr/>
        <a:lstStyle/>
        <a:p>
          <a:endParaRPr lang="en-US"/>
        </a:p>
      </dgm:t>
    </dgm:pt>
    <dgm:pt modelId="{4F0EBA4E-3E5A-4F86-A736-6C8538DC0FBA}">
      <dgm:prSet/>
      <dgm:spPr/>
      <dgm:t>
        <a:bodyPr/>
        <a:lstStyle/>
        <a:p>
          <a:r>
            <a:rPr lang="en-US" dirty="0" smtClean="0">
              <a:latin typeface="Arial" pitchFamily="34" charset="0"/>
              <a:cs typeface="Arial" pitchFamily="34" charset="0"/>
            </a:rPr>
            <a:t>Easily upgrade your front-end systems when you upgrade your Costpoint system.</a:t>
          </a:r>
          <a:endParaRPr lang="en-US" dirty="0">
            <a:latin typeface="Arial" pitchFamily="34" charset="0"/>
            <a:cs typeface="Arial" pitchFamily="34" charset="0"/>
          </a:endParaRPr>
        </a:p>
      </dgm:t>
    </dgm:pt>
    <dgm:pt modelId="{68D662EB-904D-4D97-AA26-24B791CE8447}" type="parTrans" cxnId="{26D6499E-E60E-43DE-90DF-3765BBCD4191}">
      <dgm:prSet/>
      <dgm:spPr/>
      <dgm:t>
        <a:bodyPr/>
        <a:lstStyle/>
        <a:p>
          <a:endParaRPr lang="en-US"/>
        </a:p>
      </dgm:t>
    </dgm:pt>
    <dgm:pt modelId="{DAF5A939-8E21-4F61-ADF4-26608F50F9ED}" type="sibTrans" cxnId="{26D6499E-E60E-43DE-90DF-3765BBCD4191}">
      <dgm:prSet/>
      <dgm:spPr/>
      <dgm:t>
        <a:bodyPr/>
        <a:lstStyle/>
        <a:p>
          <a:endParaRPr lang="en-US"/>
        </a:p>
      </dgm:t>
    </dgm:pt>
    <dgm:pt modelId="{41F35F79-2104-4D4A-8490-D3C3A6F18F02}">
      <dgm:prSet phldrT="[Text]"/>
      <dgm:spPr/>
      <dgm:t>
        <a:bodyPr/>
        <a:lstStyle/>
        <a:p>
          <a:r>
            <a:rPr lang="en-US" b="1" dirty="0" smtClean="0">
              <a:latin typeface="Arial" pitchFamily="34" charset="0"/>
              <a:cs typeface="Arial" pitchFamily="34" charset="0"/>
            </a:rPr>
            <a:t>A solution that provides value</a:t>
          </a:r>
          <a:endParaRPr lang="en-US" dirty="0"/>
        </a:p>
      </dgm:t>
    </dgm:pt>
    <dgm:pt modelId="{09F97CB3-807B-4424-87B5-B773814C79FD}" type="sibTrans" cxnId="{2F20E56B-E771-41C3-B481-143F15FE6B7E}">
      <dgm:prSet/>
      <dgm:spPr/>
      <dgm:t>
        <a:bodyPr/>
        <a:lstStyle/>
        <a:p>
          <a:endParaRPr lang="en-US"/>
        </a:p>
      </dgm:t>
    </dgm:pt>
    <dgm:pt modelId="{95877930-83A6-4D57-A7B2-AFADA246E835}" type="parTrans" cxnId="{2F20E56B-E771-41C3-B481-143F15FE6B7E}">
      <dgm:prSet/>
      <dgm:spPr/>
      <dgm:t>
        <a:bodyPr/>
        <a:lstStyle/>
        <a:p>
          <a:endParaRPr lang="en-US"/>
        </a:p>
      </dgm:t>
    </dgm:pt>
    <dgm:pt modelId="{0F81A78E-CC09-4660-8F4B-B3A1C2BDC134}" type="pres">
      <dgm:prSet presAssocID="{1599BCE1-7E4E-4E91-9759-597971E05D74}" presName="linear" presStyleCnt="0">
        <dgm:presLayoutVars>
          <dgm:dir/>
          <dgm:animLvl val="lvl"/>
          <dgm:resizeHandles val="exact"/>
        </dgm:presLayoutVars>
      </dgm:prSet>
      <dgm:spPr/>
      <dgm:t>
        <a:bodyPr/>
        <a:lstStyle/>
        <a:p>
          <a:endParaRPr lang="en-US"/>
        </a:p>
      </dgm:t>
    </dgm:pt>
    <dgm:pt modelId="{EC625838-CFA0-495B-B4AB-5C4725049D5E}" type="pres">
      <dgm:prSet presAssocID="{41F35F79-2104-4D4A-8490-D3C3A6F18F02}" presName="parentLin" presStyleCnt="0"/>
      <dgm:spPr/>
      <dgm:t>
        <a:bodyPr/>
        <a:lstStyle/>
        <a:p>
          <a:endParaRPr lang="en-US"/>
        </a:p>
      </dgm:t>
    </dgm:pt>
    <dgm:pt modelId="{0D42AC42-1700-4015-AFCE-42133F8E3CF9}" type="pres">
      <dgm:prSet presAssocID="{41F35F79-2104-4D4A-8490-D3C3A6F18F02}" presName="parentLeftMargin" presStyleLbl="node1" presStyleIdx="0" presStyleCnt="1"/>
      <dgm:spPr/>
      <dgm:t>
        <a:bodyPr/>
        <a:lstStyle/>
        <a:p>
          <a:endParaRPr lang="en-US"/>
        </a:p>
      </dgm:t>
    </dgm:pt>
    <dgm:pt modelId="{472BBBB9-9472-4B4D-AC3C-F1AF5118838F}" type="pres">
      <dgm:prSet presAssocID="{41F35F79-2104-4D4A-8490-D3C3A6F18F02}" presName="parentText" presStyleLbl="node1" presStyleIdx="0" presStyleCnt="1">
        <dgm:presLayoutVars>
          <dgm:chMax val="0"/>
          <dgm:bulletEnabled val="1"/>
        </dgm:presLayoutVars>
      </dgm:prSet>
      <dgm:spPr/>
      <dgm:t>
        <a:bodyPr/>
        <a:lstStyle/>
        <a:p>
          <a:endParaRPr lang="en-US"/>
        </a:p>
      </dgm:t>
    </dgm:pt>
    <dgm:pt modelId="{BCC95E91-76EA-44D3-8EB8-B4CE426E485F}" type="pres">
      <dgm:prSet presAssocID="{41F35F79-2104-4D4A-8490-D3C3A6F18F02}" presName="negativeSpace" presStyleCnt="0"/>
      <dgm:spPr/>
      <dgm:t>
        <a:bodyPr/>
        <a:lstStyle/>
        <a:p>
          <a:endParaRPr lang="en-US"/>
        </a:p>
      </dgm:t>
    </dgm:pt>
    <dgm:pt modelId="{D5826C2C-404D-40D7-8016-C63BD0466286}" type="pres">
      <dgm:prSet presAssocID="{41F35F79-2104-4D4A-8490-D3C3A6F18F02}" presName="childText" presStyleLbl="conFgAcc1" presStyleIdx="0" presStyleCnt="1">
        <dgm:presLayoutVars>
          <dgm:bulletEnabled val="1"/>
        </dgm:presLayoutVars>
      </dgm:prSet>
      <dgm:spPr/>
      <dgm:t>
        <a:bodyPr/>
        <a:lstStyle/>
        <a:p>
          <a:endParaRPr lang="en-US"/>
        </a:p>
      </dgm:t>
    </dgm:pt>
  </dgm:ptLst>
  <dgm:cxnLst>
    <dgm:cxn modelId="{A0A13E1D-E7D0-4CCA-80B6-1BEF578CE117}" type="presOf" srcId="{1599BCE1-7E4E-4E91-9759-597971E05D74}" destId="{0F81A78E-CC09-4660-8F4B-B3A1C2BDC134}" srcOrd="0" destOrd="0" presId="urn:microsoft.com/office/officeart/2005/8/layout/list1"/>
    <dgm:cxn modelId="{2F20E56B-E771-41C3-B481-143F15FE6B7E}" srcId="{1599BCE1-7E4E-4E91-9759-597971E05D74}" destId="{41F35F79-2104-4D4A-8490-D3C3A6F18F02}" srcOrd="0" destOrd="0" parTransId="{95877930-83A6-4D57-A7B2-AFADA246E835}" sibTransId="{09F97CB3-807B-4424-87B5-B773814C79FD}"/>
    <dgm:cxn modelId="{CAF67DF1-C1A4-436E-8B32-036FF1DFEF37}" srcId="{41F35F79-2104-4D4A-8490-D3C3A6F18F02}" destId="{49FEAE2A-DB23-4625-A194-CE08F78E6DF9}" srcOrd="1" destOrd="0" parTransId="{F3898F17-D312-41BE-8B34-8F187E264923}" sibTransId="{456579DE-F47C-4FCB-BBC6-D168C015C4B2}"/>
    <dgm:cxn modelId="{26D6499E-E60E-43DE-90DF-3765BBCD4191}" srcId="{41F35F79-2104-4D4A-8490-D3C3A6F18F02}" destId="{4F0EBA4E-3E5A-4F86-A736-6C8538DC0FBA}" srcOrd="3" destOrd="0" parTransId="{68D662EB-904D-4D97-AA26-24B791CE8447}" sibTransId="{DAF5A939-8E21-4F61-ADF4-26608F50F9ED}"/>
    <dgm:cxn modelId="{650181A7-1B07-48FA-8F2B-F114EAD94022}" type="presOf" srcId="{41F35F79-2104-4D4A-8490-D3C3A6F18F02}" destId="{0D42AC42-1700-4015-AFCE-42133F8E3CF9}" srcOrd="0" destOrd="0" presId="urn:microsoft.com/office/officeart/2005/8/layout/list1"/>
    <dgm:cxn modelId="{6C8225DE-6F4B-42B4-85FF-0D646449DB70}" type="presOf" srcId="{1EA28C5F-A0CD-426D-8929-7A316680BE39}" destId="{D5826C2C-404D-40D7-8016-C63BD0466286}" srcOrd="0" destOrd="0" presId="urn:microsoft.com/office/officeart/2005/8/layout/list1"/>
    <dgm:cxn modelId="{DC67E698-F94E-4C8B-B407-B701D402E8EE}" type="presOf" srcId="{49FEAE2A-DB23-4625-A194-CE08F78E6DF9}" destId="{D5826C2C-404D-40D7-8016-C63BD0466286}" srcOrd="0" destOrd="1" presId="urn:microsoft.com/office/officeart/2005/8/layout/list1"/>
    <dgm:cxn modelId="{932D6339-D9E0-43D2-B22D-E86141B32C4C}" srcId="{41F35F79-2104-4D4A-8490-D3C3A6F18F02}" destId="{E58D6B2C-89FB-46B4-B65A-CC21470291DF}" srcOrd="2" destOrd="0" parTransId="{F9B2EF96-4785-48D1-9F9F-4D5791D57C6A}" sibTransId="{AB49D96F-DA2C-47F9-B1D5-988DBAAF2A83}"/>
    <dgm:cxn modelId="{7AA38206-A8E8-4A46-B524-6151D710824B}" type="presOf" srcId="{41F35F79-2104-4D4A-8490-D3C3A6F18F02}" destId="{472BBBB9-9472-4B4D-AC3C-F1AF5118838F}" srcOrd="1" destOrd="0" presId="urn:microsoft.com/office/officeart/2005/8/layout/list1"/>
    <dgm:cxn modelId="{7014AF21-ECFC-4400-9202-A4854F924AB2}" srcId="{41F35F79-2104-4D4A-8490-D3C3A6F18F02}" destId="{1EA28C5F-A0CD-426D-8929-7A316680BE39}" srcOrd="0" destOrd="0" parTransId="{A6DDE00D-954E-4A4F-AA25-3A557BEAF0EE}" sibTransId="{4398EAA5-55D3-43DC-A697-AD97B7FFEE2E}"/>
    <dgm:cxn modelId="{84125469-FC08-457D-B204-F2760EC1BA51}" type="presOf" srcId="{E58D6B2C-89FB-46B4-B65A-CC21470291DF}" destId="{D5826C2C-404D-40D7-8016-C63BD0466286}" srcOrd="0" destOrd="2" presId="urn:microsoft.com/office/officeart/2005/8/layout/list1"/>
    <dgm:cxn modelId="{D8D089B4-0FB9-459C-8A9E-9451E6B63901}" type="presOf" srcId="{4F0EBA4E-3E5A-4F86-A736-6C8538DC0FBA}" destId="{D5826C2C-404D-40D7-8016-C63BD0466286}" srcOrd="0" destOrd="3" presId="urn:microsoft.com/office/officeart/2005/8/layout/list1"/>
    <dgm:cxn modelId="{C749B450-D8BC-4EE6-BA1B-B06BD5C97E68}" type="presParOf" srcId="{0F81A78E-CC09-4660-8F4B-B3A1C2BDC134}" destId="{EC625838-CFA0-495B-B4AB-5C4725049D5E}" srcOrd="0" destOrd="0" presId="urn:microsoft.com/office/officeart/2005/8/layout/list1"/>
    <dgm:cxn modelId="{EBADDC87-B3B4-43C7-808D-DBEC232D2A2A}" type="presParOf" srcId="{EC625838-CFA0-495B-B4AB-5C4725049D5E}" destId="{0D42AC42-1700-4015-AFCE-42133F8E3CF9}" srcOrd="0" destOrd="0" presId="urn:microsoft.com/office/officeart/2005/8/layout/list1"/>
    <dgm:cxn modelId="{16740223-65D7-474F-B7C1-9DE58B02DAE1}" type="presParOf" srcId="{EC625838-CFA0-495B-B4AB-5C4725049D5E}" destId="{472BBBB9-9472-4B4D-AC3C-F1AF5118838F}" srcOrd="1" destOrd="0" presId="urn:microsoft.com/office/officeart/2005/8/layout/list1"/>
    <dgm:cxn modelId="{C5E83D87-3611-4BB3-B36B-C176D0927561}" type="presParOf" srcId="{0F81A78E-CC09-4660-8F4B-B3A1C2BDC134}" destId="{BCC95E91-76EA-44D3-8EB8-B4CE426E485F}" srcOrd="1" destOrd="0" presId="urn:microsoft.com/office/officeart/2005/8/layout/list1"/>
    <dgm:cxn modelId="{5EB69DA1-6557-40CB-B542-16132E6EA944}" type="presParOf" srcId="{0F81A78E-CC09-4660-8F4B-B3A1C2BDC134}" destId="{D5826C2C-404D-40D7-8016-C63BD0466286}" srcOrd="2" destOrd="0" presId="urn:microsoft.com/office/officeart/2005/8/layout/list1"/>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C3175A8B-753C-4BFB-8119-21B3FE2D9F30}" type="doc">
      <dgm:prSet loTypeId="urn:microsoft.com/office/officeart/2008/layout/BubblePictureList" loCatId="picture" qsTypeId="urn:microsoft.com/office/officeart/2005/8/quickstyle/simple4" qsCatId="simple" csTypeId="urn:microsoft.com/office/officeart/2005/8/colors/colorful1" csCatId="colorful" phldr="1"/>
      <dgm:spPr/>
      <dgm:t>
        <a:bodyPr/>
        <a:lstStyle/>
        <a:p>
          <a:endParaRPr lang="en-US"/>
        </a:p>
      </dgm:t>
    </dgm:pt>
    <dgm:pt modelId="{39A72853-A2E8-422F-91B3-3935FAEAB3F0}">
      <dgm:prSet phldrT="[Text]" phldr="1"/>
      <dgm:spPr/>
      <dgm:t>
        <a:bodyPr/>
        <a:lstStyle/>
        <a:p>
          <a:endParaRPr lang="en-US" dirty="0"/>
        </a:p>
      </dgm:t>
    </dgm:pt>
    <dgm:pt modelId="{87F6055C-BC94-4882-A998-4C24F13A2078}" type="parTrans" cxnId="{0B769D82-A9F2-4C9F-B9F3-37DE96466A1F}">
      <dgm:prSet/>
      <dgm:spPr/>
      <dgm:t>
        <a:bodyPr/>
        <a:lstStyle/>
        <a:p>
          <a:endParaRPr lang="en-US"/>
        </a:p>
      </dgm:t>
    </dgm:pt>
    <dgm:pt modelId="{DD08C8B6-D498-43CB-A1A9-7701637EC3CC}" type="sibTrans" cxnId="{0B769D82-A9F2-4C9F-B9F3-37DE96466A1F}">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3000" r="-3000"/>
          </a:stretch>
        </a:blipFill>
      </dgm:spPr>
      <dgm:t>
        <a:bodyPr/>
        <a:lstStyle/>
        <a:p>
          <a:endParaRPr lang="en-US"/>
        </a:p>
      </dgm:t>
    </dgm:pt>
    <dgm:pt modelId="{AF13F557-AE12-40EE-A194-D11C53746292}">
      <dgm:prSet phldrT="[Text]" phldr="1"/>
      <dgm:spPr/>
      <dgm:t>
        <a:bodyPr/>
        <a:lstStyle/>
        <a:p>
          <a:endParaRPr lang="en-US" dirty="0"/>
        </a:p>
      </dgm:t>
    </dgm:pt>
    <dgm:pt modelId="{F1C56A57-26F6-481B-8360-06240C4D409F}" type="parTrans" cxnId="{1B51B5D5-3E75-47F9-B0E3-704E65AA757E}">
      <dgm:prSet/>
      <dgm:spPr/>
      <dgm:t>
        <a:bodyPr/>
        <a:lstStyle/>
        <a:p>
          <a:endParaRPr lang="en-US"/>
        </a:p>
      </dgm:t>
    </dgm:pt>
    <dgm:pt modelId="{0DDEB56E-34E8-46D1-8336-537CD80B1C7E}" type="sibTrans" cxnId="{1B51B5D5-3E75-47F9-B0E3-704E65AA757E}">
      <dgm:prSet/>
      <dgm:spPr>
        <a:blipFill>
          <a:blip xmlns:r="http://schemas.openxmlformats.org/officeDocument/2006/relationships" r:embed="rId2" cstate="print">
            <a:extLst>
              <a:ext uri="{28A0092B-C50C-407E-A947-70E740481C1C}">
                <a14:useLocalDpi xmlns:a14="http://schemas.microsoft.com/office/drawing/2010/main" val="0"/>
              </a:ext>
            </a:extLst>
          </a:blip>
          <a:srcRect/>
          <a:stretch>
            <a:fillRect l="-4000" r="-4000"/>
          </a:stretch>
        </a:blipFill>
      </dgm:spPr>
      <dgm:t>
        <a:bodyPr/>
        <a:lstStyle/>
        <a:p>
          <a:endParaRPr lang="en-US"/>
        </a:p>
      </dgm:t>
    </dgm:pt>
    <dgm:pt modelId="{6E6DCED9-A47E-43BB-9F5C-AD987CE0EBA9}">
      <dgm:prSet phldrT="[Text]" phldr="1"/>
      <dgm:spPr/>
      <dgm:t>
        <a:bodyPr/>
        <a:lstStyle/>
        <a:p>
          <a:endParaRPr lang="en-US" dirty="0"/>
        </a:p>
      </dgm:t>
    </dgm:pt>
    <dgm:pt modelId="{D8623470-9B76-446A-8F20-412AC7B090B7}" type="parTrans" cxnId="{A598B19A-2720-4604-B371-8EBC76089253}">
      <dgm:prSet/>
      <dgm:spPr/>
      <dgm:t>
        <a:bodyPr/>
        <a:lstStyle/>
        <a:p>
          <a:endParaRPr lang="en-US"/>
        </a:p>
      </dgm:t>
    </dgm:pt>
    <dgm:pt modelId="{99FA9AC4-FCA0-4EB1-A1EB-8B9CF5289490}" type="sibTrans" cxnId="{A598B19A-2720-4604-B371-8EBC76089253}">
      <dgm:prSet/>
      <dgm:spPr>
        <a:blipFill>
          <a:blip xmlns:r="http://schemas.openxmlformats.org/officeDocument/2006/relationships" r:embed="rId3" cstate="print">
            <a:extLst>
              <a:ext uri="{28A0092B-C50C-407E-A947-70E740481C1C}">
                <a14:useLocalDpi xmlns:a14="http://schemas.microsoft.com/office/drawing/2010/main" val="0"/>
              </a:ext>
            </a:extLst>
          </a:blip>
          <a:srcRect/>
          <a:stretch>
            <a:fillRect t="-15000" b="-15000"/>
          </a:stretch>
        </a:blipFill>
      </dgm:spPr>
      <dgm:t>
        <a:bodyPr/>
        <a:lstStyle/>
        <a:p>
          <a:endParaRPr lang="en-US"/>
        </a:p>
      </dgm:t>
    </dgm:pt>
    <dgm:pt modelId="{60F99666-4454-4463-B0E7-39FB064D4B07}">
      <dgm:prSet phldrT="[Text]" phldr="1"/>
      <dgm:spPr/>
      <dgm:t>
        <a:bodyPr/>
        <a:lstStyle/>
        <a:p>
          <a:endParaRPr lang="en-US" dirty="0"/>
        </a:p>
      </dgm:t>
    </dgm:pt>
    <dgm:pt modelId="{227357DD-F194-4B98-B3AF-01B067B947E9}" type="parTrans" cxnId="{0ACB7B8D-B46B-454B-8110-715B74A504AC}">
      <dgm:prSet/>
      <dgm:spPr/>
      <dgm:t>
        <a:bodyPr/>
        <a:lstStyle/>
        <a:p>
          <a:endParaRPr lang="en-US"/>
        </a:p>
      </dgm:t>
    </dgm:pt>
    <dgm:pt modelId="{F4A8A875-8C53-44DC-BF9A-C4346EAF0CE1}" type="sibTrans" cxnId="{0ACB7B8D-B46B-454B-8110-715B74A504AC}">
      <dgm:prSet/>
      <dgm:spPr>
        <a:blipFill>
          <a:blip xmlns:r="http://schemas.openxmlformats.org/officeDocument/2006/relationships" r:embed="rId4" cstate="print">
            <a:extLst>
              <a:ext uri="{28A0092B-C50C-407E-A947-70E740481C1C}">
                <a14:useLocalDpi xmlns:a14="http://schemas.microsoft.com/office/drawing/2010/main" val="0"/>
              </a:ext>
            </a:extLst>
          </a:blip>
          <a:srcRect/>
          <a:stretch>
            <a:fillRect t="-9000" b="-9000"/>
          </a:stretch>
        </a:blipFill>
      </dgm:spPr>
      <dgm:t>
        <a:bodyPr/>
        <a:lstStyle/>
        <a:p>
          <a:endParaRPr lang="en-US"/>
        </a:p>
      </dgm:t>
    </dgm:pt>
    <dgm:pt modelId="{62768C01-0E72-46C1-A651-1ACC88B41B18}">
      <dgm:prSet phldrT="[Text]" phldr="1"/>
      <dgm:spPr/>
      <dgm:t>
        <a:bodyPr/>
        <a:lstStyle/>
        <a:p>
          <a:endParaRPr lang="en-US" dirty="0"/>
        </a:p>
      </dgm:t>
    </dgm:pt>
    <dgm:pt modelId="{1CD4F73A-7DFF-44E6-AF36-BF3364C68CDB}" type="sibTrans" cxnId="{4CDB558F-01DA-4E75-96D1-653CF36FB963}">
      <dgm:prSet/>
      <dgm:spPr>
        <a:blipFill>
          <a:blip xmlns:r="http://schemas.openxmlformats.org/officeDocument/2006/relationships" r:embed="rId5" cstate="print">
            <a:extLst>
              <a:ext uri="{28A0092B-C50C-407E-A947-70E740481C1C}">
                <a14:useLocalDpi xmlns:a14="http://schemas.microsoft.com/office/drawing/2010/main" val="0"/>
              </a:ext>
            </a:extLst>
          </a:blip>
          <a:srcRect/>
          <a:stretch>
            <a:fillRect l="-25000" r="-25000"/>
          </a:stretch>
        </a:blipFill>
      </dgm:spPr>
      <dgm:t>
        <a:bodyPr/>
        <a:lstStyle/>
        <a:p>
          <a:endParaRPr lang="en-US"/>
        </a:p>
      </dgm:t>
    </dgm:pt>
    <dgm:pt modelId="{785789D8-3A47-4550-98DA-8C710D7584E7}" type="parTrans" cxnId="{4CDB558F-01DA-4E75-96D1-653CF36FB963}">
      <dgm:prSet/>
      <dgm:spPr/>
      <dgm:t>
        <a:bodyPr/>
        <a:lstStyle/>
        <a:p>
          <a:endParaRPr lang="en-US"/>
        </a:p>
      </dgm:t>
    </dgm:pt>
    <dgm:pt modelId="{4F3CA3E8-5D88-4F37-96E1-900F6B5A6CB4}">
      <dgm:prSet phldrT="[Text]" phldr="1"/>
      <dgm:spPr/>
      <dgm:t>
        <a:bodyPr/>
        <a:lstStyle/>
        <a:p>
          <a:endParaRPr lang="en-US" dirty="0"/>
        </a:p>
      </dgm:t>
    </dgm:pt>
    <dgm:pt modelId="{F5C09793-D027-4420-8590-58E2CD6A06BB}" type="sibTrans" cxnId="{46641158-F3AA-4B53-BAE9-6A7191777D42}">
      <dgm:prSet/>
      <dgm:spPr>
        <a:blipFill>
          <a:blip xmlns:r="http://schemas.openxmlformats.org/officeDocument/2006/relationships" r:embed="rId6" cstate="print">
            <a:extLst>
              <a:ext uri="{28A0092B-C50C-407E-A947-70E740481C1C}">
                <a14:useLocalDpi xmlns:a14="http://schemas.microsoft.com/office/drawing/2010/main" val="0"/>
              </a:ext>
            </a:extLst>
          </a:blip>
          <a:srcRect/>
          <a:stretch>
            <a:fillRect l="-2000" r="-2000"/>
          </a:stretch>
        </a:blipFill>
      </dgm:spPr>
      <dgm:t>
        <a:bodyPr/>
        <a:lstStyle/>
        <a:p>
          <a:endParaRPr lang="en-US"/>
        </a:p>
      </dgm:t>
    </dgm:pt>
    <dgm:pt modelId="{22EFBD7E-4C45-4D9C-BC81-9D6A8EB1C74A}" type="parTrans" cxnId="{46641158-F3AA-4B53-BAE9-6A7191777D42}">
      <dgm:prSet/>
      <dgm:spPr/>
      <dgm:t>
        <a:bodyPr/>
        <a:lstStyle/>
        <a:p>
          <a:endParaRPr lang="en-US"/>
        </a:p>
      </dgm:t>
    </dgm:pt>
    <dgm:pt modelId="{5108509B-DD37-45FF-8D96-AF9E7E15893A}" type="pres">
      <dgm:prSet presAssocID="{C3175A8B-753C-4BFB-8119-21B3FE2D9F30}" presName="Name0" presStyleCnt="0">
        <dgm:presLayoutVars>
          <dgm:chMax val="8"/>
          <dgm:chPref val="8"/>
          <dgm:dir/>
        </dgm:presLayoutVars>
      </dgm:prSet>
      <dgm:spPr/>
      <dgm:t>
        <a:bodyPr/>
        <a:lstStyle/>
        <a:p>
          <a:endParaRPr lang="en-US"/>
        </a:p>
      </dgm:t>
    </dgm:pt>
    <dgm:pt modelId="{C7FC404F-011B-4F5F-BB6F-3C903C9764CA}" type="pres">
      <dgm:prSet presAssocID="{39A72853-A2E8-422F-91B3-3935FAEAB3F0}" presName="parent_text_1" presStyleLbl="revTx" presStyleIdx="0" presStyleCnt="6">
        <dgm:presLayoutVars>
          <dgm:chMax val="0"/>
          <dgm:chPref val="0"/>
          <dgm:bulletEnabled val="1"/>
        </dgm:presLayoutVars>
      </dgm:prSet>
      <dgm:spPr/>
      <dgm:t>
        <a:bodyPr/>
        <a:lstStyle/>
        <a:p>
          <a:endParaRPr lang="en-US"/>
        </a:p>
      </dgm:t>
    </dgm:pt>
    <dgm:pt modelId="{E2BB9F61-7E2B-4D89-A91D-E4DE0E357C3A}" type="pres">
      <dgm:prSet presAssocID="{39A72853-A2E8-422F-91B3-3935FAEAB3F0}" presName="image_accent_1" presStyleCnt="0"/>
      <dgm:spPr/>
      <dgm:t>
        <a:bodyPr/>
        <a:lstStyle/>
        <a:p>
          <a:endParaRPr lang="en-US"/>
        </a:p>
      </dgm:t>
    </dgm:pt>
    <dgm:pt modelId="{FBC06980-9095-41F8-A549-BE7C165E5B60}" type="pres">
      <dgm:prSet presAssocID="{39A72853-A2E8-422F-91B3-3935FAEAB3F0}" presName="imageAccentRepeatNode" presStyleLbl="alignNode1" presStyleIdx="0" presStyleCnt="11"/>
      <dgm:spPr/>
      <dgm:t>
        <a:bodyPr/>
        <a:lstStyle/>
        <a:p>
          <a:endParaRPr lang="en-US"/>
        </a:p>
      </dgm:t>
    </dgm:pt>
    <dgm:pt modelId="{C8455A82-4EC0-4B0A-8C17-B16F7B95AE88}" type="pres">
      <dgm:prSet presAssocID="{39A72853-A2E8-422F-91B3-3935FAEAB3F0}" presName="accent_1" presStyleLbl="alignNode1" presStyleIdx="1" presStyleCnt="11"/>
      <dgm:spPr/>
      <dgm:t>
        <a:bodyPr/>
        <a:lstStyle/>
        <a:p>
          <a:endParaRPr lang="en-US"/>
        </a:p>
      </dgm:t>
    </dgm:pt>
    <dgm:pt modelId="{7C8CB67B-EBE6-409E-88FE-03D6F6A89337}" type="pres">
      <dgm:prSet presAssocID="{DD08C8B6-D498-43CB-A1A9-7701637EC3CC}" presName="image_1" presStyleCnt="0"/>
      <dgm:spPr/>
      <dgm:t>
        <a:bodyPr/>
        <a:lstStyle/>
        <a:p>
          <a:endParaRPr lang="en-US"/>
        </a:p>
      </dgm:t>
    </dgm:pt>
    <dgm:pt modelId="{A47D6399-1F1E-419C-8DE3-A06127CB23AD}" type="pres">
      <dgm:prSet presAssocID="{DD08C8B6-D498-43CB-A1A9-7701637EC3CC}" presName="imageRepeatNode" presStyleLbl="fgImgPlace1" presStyleIdx="0" presStyleCnt="6"/>
      <dgm:spPr/>
      <dgm:t>
        <a:bodyPr/>
        <a:lstStyle/>
        <a:p>
          <a:endParaRPr lang="en-US"/>
        </a:p>
      </dgm:t>
    </dgm:pt>
    <dgm:pt modelId="{164F0C32-7E75-4235-B6A0-D80530A3323B}" type="pres">
      <dgm:prSet presAssocID="{AF13F557-AE12-40EE-A194-D11C53746292}" presName="parent_text_2" presStyleLbl="revTx" presStyleIdx="1" presStyleCnt="6">
        <dgm:presLayoutVars>
          <dgm:chMax val="0"/>
          <dgm:chPref val="0"/>
          <dgm:bulletEnabled val="1"/>
        </dgm:presLayoutVars>
      </dgm:prSet>
      <dgm:spPr/>
      <dgm:t>
        <a:bodyPr/>
        <a:lstStyle/>
        <a:p>
          <a:endParaRPr lang="en-US"/>
        </a:p>
      </dgm:t>
    </dgm:pt>
    <dgm:pt modelId="{B285E42D-C519-4CAD-A4C0-E6B000A01A49}" type="pres">
      <dgm:prSet presAssocID="{AF13F557-AE12-40EE-A194-D11C53746292}" presName="image_accent_2" presStyleCnt="0"/>
      <dgm:spPr/>
      <dgm:t>
        <a:bodyPr/>
        <a:lstStyle/>
        <a:p>
          <a:endParaRPr lang="en-US"/>
        </a:p>
      </dgm:t>
    </dgm:pt>
    <dgm:pt modelId="{1CE8D760-40B3-4948-92F3-CD038D0B5CF8}" type="pres">
      <dgm:prSet presAssocID="{AF13F557-AE12-40EE-A194-D11C53746292}" presName="imageAccentRepeatNode" presStyleLbl="alignNode1" presStyleIdx="2" presStyleCnt="11"/>
      <dgm:spPr/>
      <dgm:t>
        <a:bodyPr/>
        <a:lstStyle/>
        <a:p>
          <a:endParaRPr lang="en-US"/>
        </a:p>
      </dgm:t>
    </dgm:pt>
    <dgm:pt modelId="{C0E04054-413C-4A78-924B-52B801006563}" type="pres">
      <dgm:prSet presAssocID="{0DDEB56E-34E8-46D1-8336-537CD80B1C7E}" presName="image_2" presStyleCnt="0"/>
      <dgm:spPr/>
      <dgm:t>
        <a:bodyPr/>
        <a:lstStyle/>
        <a:p>
          <a:endParaRPr lang="en-US"/>
        </a:p>
      </dgm:t>
    </dgm:pt>
    <dgm:pt modelId="{CF3DFE8F-4355-4580-9975-F52F4CFAC185}" type="pres">
      <dgm:prSet presAssocID="{0DDEB56E-34E8-46D1-8336-537CD80B1C7E}" presName="imageRepeatNode" presStyleLbl="fgImgPlace1" presStyleIdx="1" presStyleCnt="6"/>
      <dgm:spPr/>
      <dgm:t>
        <a:bodyPr/>
        <a:lstStyle/>
        <a:p>
          <a:endParaRPr lang="en-US"/>
        </a:p>
      </dgm:t>
    </dgm:pt>
    <dgm:pt modelId="{771107A1-E03F-4435-AC5B-C5A68BABB0F8}" type="pres">
      <dgm:prSet presAssocID="{6E6DCED9-A47E-43BB-9F5C-AD987CE0EBA9}" presName="image_accent_3" presStyleCnt="0"/>
      <dgm:spPr/>
      <dgm:t>
        <a:bodyPr/>
        <a:lstStyle/>
        <a:p>
          <a:endParaRPr lang="en-US"/>
        </a:p>
      </dgm:t>
    </dgm:pt>
    <dgm:pt modelId="{AB6B31B7-F5C2-488C-9FEE-A494F8C9114B}" type="pres">
      <dgm:prSet presAssocID="{6E6DCED9-A47E-43BB-9F5C-AD987CE0EBA9}" presName="imageAccentRepeatNode" presStyleLbl="alignNode1" presStyleIdx="3" presStyleCnt="11"/>
      <dgm:spPr/>
      <dgm:t>
        <a:bodyPr/>
        <a:lstStyle/>
        <a:p>
          <a:endParaRPr lang="en-US"/>
        </a:p>
      </dgm:t>
    </dgm:pt>
    <dgm:pt modelId="{ABFB311F-6544-4A78-A59E-BD6A16461A28}" type="pres">
      <dgm:prSet presAssocID="{6E6DCED9-A47E-43BB-9F5C-AD987CE0EBA9}" presName="parent_text_3" presStyleLbl="revTx" presStyleIdx="2" presStyleCnt="6">
        <dgm:presLayoutVars>
          <dgm:chMax val="0"/>
          <dgm:chPref val="0"/>
          <dgm:bulletEnabled val="1"/>
        </dgm:presLayoutVars>
      </dgm:prSet>
      <dgm:spPr/>
      <dgm:t>
        <a:bodyPr/>
        <a:lstStyle/>
        <a:p>
          <a:endParaRPr lang="en-US"/>
        </a:p>
      </dgm:t>
    </dgm:pt>
    <dgm:pt modelId="{D67A067A-7723-4480-9213-6031F135480A}" type="pres">
      <dgm:prSet presAssocID="{6E6DCED9-A47E-43BB-9F5C-AD987CE0EBA9}" presName="accent_2" presStyleLbl="alignNode1" presStyleIdx="4" presStyleCnt="11"/>
      <dgm:spPr/>
      <dgm:t>
        <a:bodyPr/>
        <a:lstStyle/>
        <a:p>
          <a:endParaRPr lang="en-US"/>
        </a:p>
      </dgm:t>
    </dgm:pt>
    <dgm:pt modelId="{80435434-BBB3-46C6-AAB6-F05E5721E580}" type="pres">
      <dgm:prSet presAssocID="{6E6DCED9-A47E-43BB-9F5C-AD987CE0EBA9}" presName="accent_3" presStyleLbl="alignNode1" presStyleIdx="5" presStyleCnt="11"/>
      <dgm:spPr/>
      <dgm:t>
        <a:bodyPr/>
        <a:lstStyle/>
        <a:p>
          <a:endParaRPr lang="en-US"/>
        </a:p>
      </dgm:t>
    </dgm:pt>
    <dgm:pt modelId="{5D7FBCF6-D43F-41EB-806E-D8DF76688B34}" type="pres">
      <dgm:prSet presAssocID="{99FA9AC4-FCA0-4EB1-A1EB-8B9CF5289490}" presName="image_3" presStyleCnt="0"/>
      <dgm:spPr/>
      <dgm:t>
        <a:bodyPr/>
        <a:lstStyle/>
        <a:p>
          <a:endParaRPr lang="en-US"/>
        </a:p>
      </dgm:t>
    </dgm:pt>
    <dgm:pt modelId="{36F8B120-E51A-4FCB-9E0E-1A848EF1E7A9}" type="pres">
      <dgm:prSet presAssocID="{99FA9AC4-FCA0-4EB1-A1EB-8B9CF5289490}" presName="imageRepeatNode" presStyleLbl="fgImgPlace1" presStyleIdx="2" presStyleCnt="6"/>
      <dgm:spPr/>
      <dgm:t>
        <a:bodyPr/>
        <a:lstStyle/>
        <a:p>
          <a:endParaRPr lang="en-US"/>
        </a:p>
      </dgm:t>
    </dgm:pt>
    <dgm:pt modelId="{18A6D043-7110-45EB-B450-84DF589E7B80}" type="pres">
      <dgm:prSet presAssocID="{4F3CA3E8-5D88-4F37-96E1-900F6B5A6CB4}" presName="image_accent_4" presStyleCnt="0"/>
      <dgm:spPr/>
      <dgm:t>
        <a:bodyPr/>
        <a:lstStyle/>
        <a:p>
          <a:endParaRPr lang="en-US"/>
        </a:p>
      </dgm:t>
    </dgm:pt>
    <dgm:pt modelId="{D2B91C17-01CB-46DB-90BD-C04F85EF583C}" type="pres">
      <dgm:prSet presAssocID="{4F3CA3E8-5D88-4F37-96E1-900F6B5A6CB4}" presName="imageAccentRepeatNode" presStyleLbl="alignNode1" presStyleIdx="6" presStyleCnt="11"/>
      <dgm:spPr/>
      <dgm:t>
        <a:bodyPr/>
        <a:lstStyle/>
        <a:p>
          <a:endParaRPr lang="en-US"/>
        </a:p>
      </dgm:t>
    </dgm:pt>
    <dgm:pt modelId="{634F7A89-1107-4D49-9C40-9BCD12F59DD2}" type="pres">
      <dgm:prSet presAssocID="{4F3CA3E8-5D88-4F37-96E1-900F6B5A6CB4}" presName="parent_text_4" presStyleLbl="revTx" presStyleIdx="3" presStyleCnt="6">
        <dgm:presLayoutVars>
          <dgm:chMax val="0"/>
          <dgm:chPref val="0"/>
          <dgm:bulletEnabled val="1"/>
        </dgm:presLayoutVars>
      </dgm:prSet>
      <dgm:spPr/>
      <dgm:t>
        <a:bodyPr/>
        <a:lstStyle/>
        <a:p>
          <a:endParaRPr lang="en-US"/>
        </a:p>
      </dgm:t>
    </dgm:pt>
    <dgm:pt modelId="{41A0F3EB-D142-4974-B1DE-586A19D59CE5}" type="pres">
      <dgm:prSet presAssocID="{4F3CA3E8-5D88-4F37-96E1-900F6B5A6CB4}" presName="accent_4" presStyleLbl="alignNode1" presStyleIdx="7" presStyleCnt="11"/>
      <dgm:spPr/>
      <dgm:t>
        <a:bodyPr/>
        <a:lstStyle/>
        <a:p>
          <a:endParaRPr lang="en-US"/>
        </a:p>
      </dgm:t>
    </dgm:pt>
    <dgm:pt modelId="{CA20B4BF-7B6F-4424-B197-491E1442DBF5}" type="pres">
      <dgm:prSet presAssocID="{F5C09793-D027-4420-8590-58E2CD6A06BB}" presName="image_4" presStyleCnt="0"/>
      <dgm:spPr/>
      <dgm:t>
        <a:bodyPr/>
        <a:lstStyle/>
        <a:p>
          <a:endParaRPr lang="en-US"/>
        </a:p>
      </dgm:t>
    </dgm:pt>
    <dgm:pt modelId="{06FBC686-617C-4345-B52F-0DDBEA38322B}" type="pres">
      <dgm:prSet presAssocID="{F5C09793-D027-4420-8590-58E2CD6A06BB}" presName="imageRepeatNode" presStyleLbl="fgImgPlace1" presStyleIdx="3" presStyleCnt="6"/>
      <dgm:spPr/>
      <dgm:t>
        <a:bodyPr/>
        <a:lstStyle/>
        <a:p>
          <a:endParaRPr lang="en-US"/>
        </a:p>
      </dgm:t>
    </dgm:pt>
    <dgm:pt modelId="{F7147581-B58B-41ED-87B9-A6A5E0BA8BFD}" type="pres">
      <dgm:prSet presAssocID="{62768C01-0E72-46C1-A651-1ACC88B41B18}" presName="image_accent_5" presStyleCnt="0"/>
      <dgm:spPr/>
      <dgm:t>
        <a:bodyPr/>
        <a:lstStyle/>
        <a:p>
          <a:endParaRPr lang="en-US"/>
        </a:p>
      </dgm:t>
    </dgm:pt>
    <dgm:pt modelId="{91EA69DE-742B-4A62-8DFE-1CCFBCA83EF0}" type="pres">
      <dgm:prSet presAssocID="{62768C01-0E72-46C1-A651-1ACC88B41B18}" presName="imageAccentRepeatNode" presStyleLbl="alignNode1" presStyleIdx="8" presStyleCnt="11"/>
      <dgm:spPr/>
      <dgm:t>
        <a:bodyPr/>
        <a:lstStyle/>
        <a:p>
          <a:endParaRPr lang="en-US"/>
        </a:p>
      </dgm:t>
    </dgm:pt>
    <dgm:pt modelId="{DFDF805D-D95B-412C-B3E1-4B9552FA6A16}" type="pres">
      <dgm:prSet presAssocID="{62768C01-0E72-46C1-A651-1ACC88B41B18}" presName="parent_text_5" presStyleLbl="revTx" presStyleIdx="4" presStyleCnt="6">
        <dgm:presLayoutVars>
          <dgm:chMax val="0"/>
          <dgm:chPref val="0"/>
          <dgm:bulletEnabled val="1"/>
        </dgm:presLayoutVars>
      </dgm:prSet>
      <dgm:spPr/>
      <dgm:t>
        <a:bodyPr/>
        <a:lstStyle/>
        <a:p>
          <a:endParaRPr lang="en-US"/>
        </a:p>
      </dgm:t>
    </dgm:pt>
    <dgm:pt modelId="{C83EC738-79CB-44E0-9AC1-186F52AD669C}" type="pres">
      <dgm:prSet presAssocID="{1CD4F73A-7DFF-44E6-AF36-BF3364C68CDB}" presName="image_5" presStyleCnt="0"/>
      <dgm:spPr/>
      <dgm:t>
        <a:bodyPr/>
        <a:lstStyle/>
        <a:p>
          <a:endParaRPr lang="en-US"/>
        </a:p>
      </dgm:t>
    </dgm:pt>
    <dgm:pt modelId="{752427E2-BB46-4190-B778-7DB791B1BC2C}" type="pres">
      <dgm:prSet presAssocID="{1CD4F73A-7DFF-44E6-AF36-BF3364C68CDB}" presName="imageRepeatNode" presStyleLbl="fgImgPlace1" presStyleIdx="4" presStyleCnt="6"/>
      <dgm:spPr/>
      <dgm:t>
        <a:bodyPr/>
        <a:lstStyle/>
        <a:p>
          <a:endParaRPr lang="en-US"/>
        </a:p>
      </dgm:t>
    </dgm:pt>
    <dgm:pt modelId="{3755F1E3-3E22-4B54-B61F-6FC130130719}" type="pres">
      <dgm:prSet presAssocID="{60F99666-4454-4463-B0E7-39FB064D4B07}" presName="parent_text_6" presStyleLbl="revTx" presStyleIdx="5" presStyleCnt="6">
        <dgm:presLayoutVars>
          <dgm:chMax val="0"/>
          <dgm:chPref val="0"/>
          <dgm:bulletEnabled val="1"/>
        </dgm:presLayoutVars>
      </dgm:prSet>
      <dgm:spPr/>
      <dgm:t>
        <a:bodyPr/>
        <a:lstStyle/>
        <a:p>
          <a:endParaRPr lang="en-US"/>
        </a:p>
      </dgm:t>
    </dgm:pt>
    <dgm:pt modelId="{A51330B8-E4D3-43E3-8E87-36DAFA325A91}" type="pres">
      <dgm:prSet presAssocID="{60F99666-4454-4463-B0E7-39FB064D4B07}" presName="image_accent_6" presStyleCnt="0"/>
      <dgm:spPr/>
      <dgm:t>
        <a:bodyPr/>
        <a:lstStyle/>
        <a:p>
          <a:endParaRPr lang="en-US"/>
        </a:p>
      </dgm:t>
    </dgm:pt>
    <dgm:pt modelId="{E7A14ED9-5C2D-476B-9FB6-16AA035D3D72}" type="pres">
      <dgm:prSet presAssocID="{60F99666-4454-4463-B0E7-39FB064D4B07}" presName="imageAccentRepeatNode" presStyleLbl="alignNode1" presStyleIdx="9" presStyleCnt="11"/>
      <dgm:spPr/>
      <dgm:t>
        <a:bodyPr/>
        <a:lstStyle/>
        <a:p>
          <a:endParaRPr lang="en-US"/>
        </a:p>
      </dgm:t>
    </dgm:pt>
    <dgm:pt modelId="{A0AA86C3-7856-4F7F-BAC0-2B182E39B29E}" type="pres">
      <dgm:prSet presAssocID="{60F99666-4454-4463-B0E7-39FB064D4B07}" presName="accent_5" presStyleLbl="alignNode1" presStyleIdx="10" presStyleCnt="11"/>
      <dgm:spPr/>
      <dgm:t>
        <a:bodyPr/>
        <a:lstStyle/>
        <a:p>
          <a:endParaRPr lang="en-US"/>
        </a:p>
      </dgm:t>
    </dgm:pt>
    <dgm:pt modelId="{B165D2EB-4D56-402E-A2F0-DDDDCE868C8D}" type="pres">
      <dgm:prSet presAssocID="{F4A8A875-8C53-44DC-BF9A-C4346EAF0CE1}" presName="image_6" presStyleCnt="0"/>
      <dgm:spPr/>
      <dgm:t>
        <a:bodyPr/>
        <a:lstStyle/>
        <a:p>
          <a:endParaRPr lang="en-US"/>
        </a:p>
      </dgm:t>
    </dgm:pt>
    <dgm:pt modelId="{21952936-3E0E-41CE-81A2-4E96173C85FC}" type="pres">
      <dgm:prSet presAssocID="{F4A8A875-8C53-44DC-BF9A-C4346EAF0CE1}" presName="imageRepeatNode" presStyleLbl="fgImgPlace1" presStyleIdx="5" presStyleCnt="6"/>
      <dgm:spPr/>
      <dgm:t>
        <a:bodyPr/>
        <a:lstStyle/>
        <a:p>
          <a:endParaRPr lang="en-US"/>
        </a:p>
      </dgm:t>
    </dgm:pt>
  </dgm:ptLst>
  <dgm:cxnLst>
    <dgm:cxn modelId="{B0B15743-1794-4891-9F56-8C59447C7067}" type="presOf" srcId="{AF13F557-AE12-40EE-A194-D11C53746292}" destId="{164F0C32-7E75-4235-B6A0-D80530A3323B}" srcOrd="0" destOrd="0" presId="urn:microsoft.com/office/officeart/2008/layout/BubblePictureList"/>
    <dgm:cxn modelId="{5F588868-9DFD-4904-9613-6CA3CA3CA47E}" type="presOf" srcId="{39A72853-A2E8-422F-91B3-3935FAEAB3F0}" destId="{C7FC404F-011B-4F5F-BB6F-3C903C9764CA}" srcOrd="0" destOrd="0" presId="urn:microsoft.com/office/officeart/2008/layout/BubblePictureList"/>
    <dgm:cxn modelId="{6F35215B-6287-40DE-BC46-BA64A372B092}" type="presOf" srcId="{1CD4F73A-7DFF-44E6-AF36-BF3364C68CDB}" destId="{752427E2-BB46-4190-B778-7DB791B1BC2C}" srcOrd="0" destOrd="0" presId="urn:microsoft.com/office/officeart/2008/layout/BubblePictureList"/>
    <dgm:cxn modelId="{0E1C5387-17F0-4012-83B7-52E087901846}" type="presOf" srcId="{C3175A8B-753C-4BFB-8119-21B3FE2D9F30}" destId="{5108509B-DD37-45FF-8D96-AF9E7E15893A}" srcOrd="0" destOrd="0" presId="urn:microsoft.com/office/officeart/2008/layout/BubblePictureList"/>
    <dgm:cxn modelId="{71FCCD5E-3F74-45B0-A0FC-AB095DF3F213}" type="presOf" srcId="{99FA9AC4-FCA0-4EB1-A1EB-8B9CF5289490}" destId="{36F8B120-E51A-4FCB-9E0E-1A848EF1E7A9}" srcOrd="0" destOrd="0" presId="urn:microsoft.com/office/officeart/2008/layout/BubblePictureList"/>
    <dgm:cxn modelId="{0ACB7B8D-B46B-454B-8110-715B74A504AC}" srcId="{C3175A8B-753C-4BFB-8119-21B3FE2D9F30}" destId="{60F99666-4454-4463-B0E7-39FB064D4B07}" srcOrd="5" destOrd="0" parTransId="{227357DD-F194-4B98-B3AF-01B067B947E9}" sibTransId="{F4A8A875-8C53-44DC-BF9A-C4346EAF0CE1}"/>
    <dgm:cxn modelId="{4CDB558F-01DA-4E75-96D1-653CF36FB963}" srcId="{C3175A8B-753C-4BFB-8119-21B3FE2D9F30}" destId="{62768C01-0E72-46C1-A651-1ACC88B41B18}" srcOrd="4" destOrd="0" parTransId="{785789D8-3A47-4550-98DA-8C710D7584E7}" sibTransId="{1CD4F73A-7DFF-44E6-AF36-BF3364C68CDB}"/>
    <dgm:cxn modelId="{10554174-031E-43AF-9796-31F0AA9866FB}" type="presOf" srcId="{F4A8A875-8C53-44DC-BF9A-C4346EAF0CE1}" destId="{21952936-3E0E-41CE-81A2-4E96173C85FC}" srcOrd="0" destOrd="0" presId="urn:microsoft.com/office/officeart/2008/layout/BubblePictureList"/>
    <dgm:cxn modelId="{1B51B5D5-3E75-47F9-B0E3-704E65AA757E}" srcId="{C3175A8B-753C-4BFB-8119-21B3FE2D9F30}" destId="{AF13F557-AE12-40EE-A194-D11C53746292}" srcOrd="1" destOrd="0" parTransId="{F1C56A57-26F6-481B-8360-06240C4D409F}" sibTransId="{0DDEB56E-34E8-46D1-8336-537CD80B1C7E}"/>
    <dgm:cxn modelId="{EFDAEA99-138C-4D47-9A18-78851438878E}" type="presOf" srcId="{4F3CA3E8-5D88-4F37-96E1-900F6B5A6CB4}" destId="{634F7A89-1107-4D49-9C40-9BCD12F59DD2}" srcOrd="0" destOrd="0" presId="urn:microsoft.com/office/officeart/2008/layout/BubblePictureList"/>
    <dgm:cxn modelId="{A598B19A-2720-4604-B371-8EBC76089253}" srcId="{C3175A8B-753C-4BFB-8119-21B3FE2D9F30}" destId="{6E6DCED9-A47E-43BB-9F5C-AD987CE0EBA9}" srcOrd="2" destOrd="0" parTransId="{D8623470-9B76-446A-8F20-412AC7B090B7}" sibTransId="{99FA9AC4-FCA0-4EB1-A1EB-8B9CF5289490}"/>
    <dgm:cxn modelId="{63E7D3CA-B359-4B84-B852-36BA2BE792A8}" type="presOf" srcId="{62768C01-0E72-46C1-A651-1ACC88B41B18}" destId="{DFDF805D-D95B-412C-B3E1-4B9552FA6A16}" srcOrd="0" destOrd="0" presId="urn:microsoft.com/office/officeart/2008/layout/BubblePictureList"/>
    <dgm:cxn modelId="{0B769D82-A9F2-4C9F-B9F3-37DE96466A1F}" srcId="{C3175A8B-753C-4BFB-8119-21B3FE2D9F30}" destId="{39A72853-A2E8-422F-91B3-3935FAEAB3F0}" srcOrd="0" destOrd="0" parTransId="{87F6055C-BC94-4882-A998-4C24F13A2078}" sibTransId="{DD08C8B6-D498-43CB-A1A9-7701637EC3CC}"/>
    <dgm:cxn modelId="{E001D4D7-C268-4B72-B937-520A91D8EBA8}" type="presOf" srcId="{6E6DCED9-A47E-43BB-9F5C-AD987CE0EBA9}" destId="{ABFB311F-6544-4A78-A59E-BD6A16461A28}" srcOrd="0" destOrd="0" presId="urn:microsoft.com/office/officeart/2008/layout/BubblePictureList"/>
    <dgm:cxn modelId="{D5C7B31D-D398-4A15-A1F0-4FD4EC42A291}" type="presOf" srcId="{60F99666-4454-4463-B0E7-39FB064D4B07}" destId="{3755F1E3-3E22-4B54-B61F-6FC130130719}" srcOrd="0" destOrd="0" presId="urn:microsoft.com/office/officeart/2008/layout/BubblePictureList"/>
    <dgm:cxn modelId="{46641158-F3AA-4B53-BAE9-6A7191777D42}" srcId="{C3175A8B-753C-4BFB-8119-21B3FE2D9F30}" destId="{4F3CA3E8-5D88-4F37-96E1-900F6B5A6CB4}" srcOrd="3" destOrd="0" parTransId="{22EFBD7E-4C45-4D9C-BC81-9D6A8EB1C74A}" sibTransId="{F5C09793-D027-4420-8590-58E2CD6A06BB}"/>
    <dgm:cxn modelId="{282B6C7C-F67A-4964-B490-64F1FDC76992}" type="presOf" srcId="{F5C09793-D027-4420-8590-58E2CD6A06BB}" destId="{06FBC686-617C-4345-B52F-0DDBEA38322B}" srcOrd="0" destOrd="0" presId="urn:microsoft.com/office/officeart/2008/layout/BubblePictureList"/>
    <dgm:cxn modelId="{4F625CBA-BA5F-4AE1-9794-0953477DC2B1}" type="presOf" srcId="{DD08C8B6-D498-43CB-A1A9-7701637EC3CC}" destId="{A47D6399-1F1E-419C-8DE3-A06127CB23AD}" srcOrd="0" destOrd="0" presId="urn:microsoft.com/office/officeart/2008/layout/BubblePictureList"/>
    <dgm:cxn modelId="{1683001E-AFC8-41F3-AB33-912560313E3E}" type="presOf" srcId="{0DDEB56E-34E8-46D1-8336-537CD80B1C7E}" destId="{CF3DFE8F-4355-4580-9975-F52F4CFAC185}" srcOrd="0" destOrd="0" presId="urn:microsoft.com/office/officeart/2008/layout/BubblePictureList"/>
    <dgm:cxn modelId="{684AE883-71FD-4EF4-871D-8319259E1A55}" type="presParOf" srcId="{5108509B-DD37-45FF-8D96-AF9E7E15893A}" destId="{C7FC404F-011B-4F5F-BB6F-3C903C9764CA}" srcOrd="0" destOrd="0" presId="urn:microsoft.com/office/officeart/2008/layout/BubblePictureList"/>
    <dgm:cxn modelId="{A1F9F530-DAA3-4B4C-A3D0-BB7AB1F9E82B}" type="presParOf" srcId="{5108509B-DD37-45FF-8D96-AF9E7E15893A}" destId="{E2BB9F61-7E2B-4D89-A91D-E4DE0E357C3A}" srcOrd="1" destOrd="0" presId="urn:microsoft.com/office/officeart/2008/layout/BubblePictureList"/>
    <dgm:cxn modelId="{13E60D46-6FB4-4A43-B4DF-35EB712A6ED4}" type="presParOf" srcId="{E2BB9F61-7E2B-4D89-A91D-E4DE0E357C3A}" destId="{FBC06980-9095-41F8-A549-BE7C165E5B60}" srcOrd="0" destOrd="0" presId="urn:microsoft.com/office/officeart/2008/layout/BubblePictureList"/>
    <dgm:cxn modelId="{9B54F9CA-0614-43DC-977B-A802EF9C89DD}" type="presParOf" srcId="{5108509B-DD37-45FF-8D96-AF9E7E15893A}" destId="{C8455A82-4EC0-4B0A-8C17-B16F7B95AE88}" srcOrd="2" destOrd="0" presId="urn:microsoft.com/office/officeart/2008/layout/BubblePictureList"/>
    <dgm:cxn modelId="{F8937CB7-26B3-4D99-897D-6E174C21B8D1}" type="presParOf" srcId="{5108509B-DD37-45FF-8D96-AF9E7E15893A}" destId="{7C8CB67B-EBE6-409E-88FE-03D6F6A89337}" srcOrd="3" destOrd="0" presId="urn:microsoft.com/office/officeart/2008/layout/BubblePictureList"/>
    <dgm:cxn modelId="{B71B4ADA-D520-47F9-B7B8-F62B344A0979}" type="presParOf" srcId="{7C8CB67B-EBE6-409E-88FE-03D6F6A89337}" destId="{A47D6399-1F1E-419C-8DE3-A06127CB23AD}" srcOrd="0" destOrd="0" presId="urn:microsoft.com/office/officeart/2008/layout/BubblePictureList"/>
    <dgm:cxn modelId="{2D8C33E5-E62D-4727-8FB1-FF6F00BE04B0}" type="presParOf" srcId="{5108509B-DD37-45FF-8D96-AF9E7E15893A}" destId="{164F0C32-7E75-4235-B6A0-D80530A3323B}" srcOrd="4" destOrd="0" presId="urn:microsoft.com/office/officeart/2008/layout/BubblePictureList"/>
    <dgm:cxn modelId="{8E526F98-E0C9-40ED-B56E-A2D0C4AB4DA1}" type="presParOf" srcId="{5108509B-DD37-45FF-8D96-AF9E7E15893A}" destId="{B285E42D-C519-4CAD-A4C0-E6B000A01A49}" srcOrd="5" destOrd="0" presId="urn:microsoft.com/office/officeart/2008/layout/BubblePictureList"/>
    <dgm:cxn modelId="{8A39C266-EDD5-4AFC-A671-97A58CA85D68}" type="presParOf" srcId="{B285E42D-C519-4CAD-A4C0-E6B000A01A49}" destId="{1CE8D760-40B3-4948-92F3-CD038D0B5CF8}" srcOrd="0" destOrd="0" presId="urn:microsoft.com/office/officeart/2008/layout/BubblePictureList"/>
    <dgm:cxn modelId="{D469BB65-2198-4D1E-9CEA-F96461DC4E9A}" type="presParOf" srcId="{5108509B-DD37-45FF-8D96-AF9E7E15893A}" destId="{C0E04054-413C-4A78-924B-52B801006563}" srcOrd="6" destOrd="0" presId="urn:microsoft.com/office/officeart/2008/layout/BubblePictureList"/>
    <dgm:cxn modelId="{693EEC50-B551-4347-AB06-896C0F73D331}" type="presParOf" srcId="{C0E04054-413C-4A78-924B-52B801006563}" destId="{CF3DFE8F-4355-4580-9975-F52F4CFAC185}" srcOrd="0" destOrd="0" presId="urn:microsoft.com/office/officeart/2008/layout/BubblePictureList"/>
    <dgm:cxn modelId="{FB6FA8AE-A6D9-4124-B4A1-A3C043E88DE1}" type="presParOf" srcId="{5108509B-DD37-45FF-8D96-AF9E7E15893A}" destId="{771107A1-E03F-4435-AC5B-C5A68BABB0F8}" srcOrd="7" destOrd="0" presId="urn:microsoft.com/office/officeart/2008/layout/BubblePictureList"/>
    <dgm:cxn modelId="{80E3C17B-DB37-43AD-A499-05804B4DBCA3}" type="presParOf" srcId="{771107A1-E03F-4435-AC5B-C5A68BABB0F8}" destId="{AB6B31B7-F5C2-488C-9FEE-A494F8C9114B}" srcOrd="0" destOrd="0" presId="urn:microsoft.com/office/officeart/2008/layout/BubblePictureList"/>
    <dgm:cxn modelId="{980FD67F-2F24-48AB-82E8-6F83C16C5417}" type="presParOf" srcId="{5108509B-DD37-45FF-8D96-AF9E7E15893A}" destId="{ABFB311F-6544-4A78-A59E-BD6A16461A28}" srcOrd="8" destOrd="0" presId="urn:microsoft.com/office/officeart/2008/layout/BubblePictureList"/>
    <dgm:cxn modelId="{1E10BE1C-93FB-4A68-B5F0-6D227E42E6D6}" type="presParOf" srcId="{5108509B-DD37-45FF-8D96-AF9E7E15893A}" destId="{D67A067A-7723-4480-9213-6031F135480A}" srcOrd="9" destOrd="0" presId="urn:microsoft.com/office/officeart/2008/layout/BubblePictureList"/>
    <dgm:cxn modelId="{52672B2D-0E87-4D3A-901F-5C88EA8EA42C}" type="presParOf" srcId="{5108509B-DD37-45FF-8D96-AF9E7E15893A}" destId="{80435434-BBB3-46C6-AAB6-F05E5721E580}" srcOrd="10" destOrd="0" presId="urn:microsoft.com/office/officeart/2008/layout/BubblePictureList"/>
    <dgm:cxn modelId="{227D3B40-F7F7-4A17-97A4-0160BA0AB176}" type="presParOf" srcId="{5108509B-DD37-45FF-8D96-AF9E7E15893A}" destId="{5D7FBCF6-D43F-41EB-806E-D8DF76688B34}" srcOrd="11" destOrd="0" presId="urn:microsoft.com/office/officeart/2008/layout/BubblePictureList"/>
    <dgm:cxn modelId="{0E969F69-9344-4CD7-8F28-446451D7B369}" type="presParOf" srcId="{5D7FBCF6-D43F-41EB-806E-D8DF76688B34}" destId="{36F8B120-E51A-4FCB-9E0E-1A848EF1E7A9}" srcOrd="0" destOrd="0" presId="urn:microsoft.com/office/officeart/2008/layout/BubblePictureList"/>
    <dgm:cxn modelId="{8DBD5207-AFDD-4822-98C9-FCD8C71B0E5B}" type="presParOf" srcId="{5108509B-DD37-45FF-8D96-AF9E7E15893A}" destId="{18A6D043-7110-45EB-B450-84DF589E7B80}" srcOrd="12" destOrd="0" presId="urn:microsoft.com/office/officeart/2008/layout/BubblePictureList"/>
    <dgm:cxn modelId="{E42A8BBA-45A8-4B80-A15B-1C17571D2DEA}" type="presParOf" srcId="{18A6D043-7110-45EB-B450-84DF589E7B80}" destId="{D2B91C17-01CB-46DB-90BD-C04F85EF583C}" srcOrd="0" destOrd="0" presId="urn:microsoft.com/office/officeart/2008/layout/BubblePictureList"/>
    <dgm:cxn modelId="{31A8A2F3-AE59-4F74-A81D-7536CBB8F5D2}" type="presParOf" srcId="{5108509B-DD37-45FF-8D96-AF9E7E15893A}" destId="{634F7A89-1107-4D49-9C40-9BCD12F59DD2}" srcOrd="13" destOrd="0" presId="urn:microsoft.com/office/officeart/2008/layout/BubblePictureList"/>
    <dgm:cxn modelId="{DD402002-9A12-43F3-ABC4-9BE135BB92C8}" type="presParOf" srcId="{5108509B-DD37-45FF-8D96-AF9E7E15893A}" destId="{41A0F3EB-D142-4974-B1DE-586A19D59CE5}" srcOrd="14" destOrd="0" presId="urn:microsoft.com/office/officeart/2008/layout/BubblePictureList"/>
    <dgm:cxn modelId="{A82FD8E1-B61F-4D3B-9B97-44ADF7BA5F89}" type="presParOf" srcId="{5108509B-DD37-45FF-8D96-AF9E7E15893A}" destId="{CA20B4BF-7B6F-4424-B197-491E1442DBF5}" srcOrd="15" destOrd="0" presId="urn:microsoft.com/office/officeart/2008/layout/BubblePictureList"/>
    <dgm:cxn modelId="{74296579-69BD-4312-AB68-F30B5299E9F7}" type="presParOf" srcId="{CA20B4BF-7B6F-4424-B197-491E1442DBF5}" destId="{06FBC686-617C-4345-B52F-0DDBEA38322B}" srcOrd="0" destOrd="0" presId="urn:microsoft.com/office/officeart/2008/layout/BubblePictureList"/>
    <dgm:cxn modelId="{D47900FF-4D85-4CA6-B7E4-5A8222E5D01E}" type="presParOf" srcId="{5108509B-DD37-45FF-8D96-AF9E7E15893A}" destId="{F7147581-B58B-41ED-87B9-A6A5E0BA8BFD}" srcOrd="16" destOrd="0" presId="urn:microsoft.com/office/officeart/2008/layout/BubblePictureList"/>
    <dgm:cxn modelId="{431C8EC2-AD54-49E2-9A39-BAE4E83111A7}" type="presParOf" srcId="{F7147581-B58B-41ED-87B9-A6A5E0BA8BFD}" destId="{91EA69DE-742B-4A62-8DFE-1CCFBCA83EF0}" srcOrd="0" destOrd="0" presId="urn:microsoft.com/office/officeart/2008/layout/BubblePictureList"/>
    <dgm:cxn modelId="{CE53AD24-81E9-4D0E-A119-97D8E9054BC6}" type="presParOf" srcId="{5108509B-DD37-45FF-8D96-AF9E7E15893A}" destId="{DFDF805D-D95B-412C-B3E1-4B9552FA6A16}" srcOrd="17" destOrd="0" presId="urn:microsoft.com/office/officeart/2008/layout/BubblePictureList"/>
    <dgm:cxn modelId="{470A146D-A897-40BE-8B4A-7432C52DBA44}" type="presParOf" srcId="{5108509B-DD37-45FF-8D96-AF9E7E15893A}" destId="{C83EC738-79CB-44E0-9AC1-186F52AD669C}" srcOrd="18" destOrd="0" presId="urn:microsoft.com/office/officeart/2008/layout/BubblePictureList"/>
    <dgm:cxn modelId="{E5F7644D-70CD-4B8B-8E54-73FB761C3F4F}" type="presParOf" srcId="{C83EC738-79CB-44E0-9AC1-186F52AD669C}" destId="{752427E2-BB46-4190-B778-7DB791B1BC2C}" srcOrd="0" destOrd="0" presId="urn:microsoft.com/office/officeart/2008/layout/BubblePictureList"/>
    <dgm:cxn modelId="{1C16F7D3-973B-4350-9ECB-4E93E6D9ABDE}" type="presParOf" srcId="{5108509B-DD37-45FF-8D96-AF9E7E15893A}" destId="{3755F1E3-3E22-4B54-B61F-6FC130130719}" srcOrd="19" destOrd="0" presId="urn:microsoft.com/office/officeart/2008/layout/BubblePictureList"/>
    <dgm:cxn modelId="{90D6D79E-7FCC-43EB-AE32-28EC28797F94}" type="presParOf" srcId="{5108509B-DD37-45FF-8D96-AF9E7E15893A}" destId="{A51330B8-E4D3-43E3-8E87-36DAFA325A91}" srcOrd="20" destOrd="0" presId="urn:microsoft.com/office/officeart/2008/layout/BubblePictureList"/>
    <dgm:cxn modelId="{1543FD3D-0FDB-4C57-9B7A-B7214D861D13}" type="presParOf" srcId="{A51330B8-E4D3-43E3-8E87-36DAFA325A91}" destId="{E7A14ED9-5C2D-476B-9FB6-16AA035D3D72}" srcOrd="0" destOrd="0" presId="urn:microsoft.com/office/officeart/2008/layout/BubblePictureList"/>
    <dgm:cxn modelId="{1562CD1C-A170-4994-B919-B7278BF18AB1}" type="presParOf" srcId="{5108509B-DD37-45FF-8D96-AF9E7E15893A}" destId="{A0AA86C3-7856-4F7F-BAC0-2B182E39B29E}" srcOrd="21" destOrd="0" presId="urn:microsoft.com/office/officeart/2008/layout/BubblePictureList"/>
    <dgm:cxn modelId="{469CDD68-D0EE-44D7-892C-26147940A097}" type="presParOf" srcId="{5108509B-DD37-45FF-8D96-AF9E7E15893A}" destId="{B165D2EB-4D56-402E-A2F0-DDDDCE868C8D}" srcOrd="22" destOrd="0" presId="urn:microsoft.com/office/officeart/2008/layout/BubblePictureList"/>
    <dgm:cxn modelId="{8D9D4EE1-FF2F-4DBD-9345-7F8A5E8BED71}" type="presParOf" srcId="{B165D2EB-4D56-402E-A2F0-DDDDCE868C8D}" destId="{21952936-3E0E-41CE-81A2-4E96173C85FC}" srcOrd="0" destOrd="0" presId="urn:microsoft.com/office/officeart/2008/layout/BubblePictur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4C532D2A-2717-48EF-BCBA-11A50C8EFA85}" type="doc">
      <dgm:prSet loTypeId="urn:microsoft.com/office/officeart/2005/8/layout/hList7" loCatId="picture" qsTypeId="urn:microsoft.com/office/officeart/2005/8/quickstyle/simple5" qsCatId="simple" csTypeId="urn:microsoft.com/office/officeart/2005/8/colors/colorful4" csCatId="colorful" phldr="1"/>
      <dgm:spPr/>
      <dgm:t>
        <a:bodyPr/>
        <a:lstStyle/>
        <a:p>
          <a:endParaRPr lang="en-US"/>
        </a:p>
      </dgm:t>
    </dgm:pt>
    <dgm:pt modelId="{567D9385-2AFA-47C1-B34C-D905D7E2B786}">
      <dgm:prSet phldrT="[Text]" custT="1"/>
      <dgm:spPr/>
      <dgm:t>
        <a:bodyPr/>
        <a:lstStyle/>
        <a:p>
          <a:pPr algn="ctr">
            <a:lnSpc>
              <a:spcPct val="90000"/>
            </a:lnSpc>
            <a:spcAft>
              <a:spcPts val="1200"/>
            </a:spcAft>
          </a:pPr>
          <a:r>
            <a:rPr lang="en-US" sz="1400" b="1" dirty="0" smtClean="0">
              <a:latin typeface="Arial" charset="0"/>
            </a:rPr>
            <a:t>Mobile Data Validation and Processing Against Costpoint</a:t>
          </a:r>
          <a:endParaRPr lang="en-US" sz="1400" dirty="0"/>
        </a:p>
      </dgm:t>
    </dgm:pt>
    <dgm:pt modelId="{A8FF49C6-A49C-48AA-BEDA-EF79F82D0DEE}" type="parTrans" cxnId="{A9DD1EE1-5F4A-4D8B-8828-EAE42A1BDE9D}">
      <dgm:prSet/>
      <dgm:spPr/>
      <dgm:t>
        <a:bodyPr/>
        <a:lstStyle/>
        <a:p>
          <a:endParaRPr lang="en-US"/>
        </a:p>
      </dgm:t>
    </dgm:pt>
    <dgm:pt modelId="{36DE8D88-E26A-458D-82D7-F7C3FF66E545}" type="sibTrans" cxnId="{A9DD1EE1-5F4A-4D8B-8828-EAE42A1BDE9D}">
      <dgm:prSet/>
      <dgm:spPr/>
      <dgm:t>
        <a:bodyPr/>
        <a:lstStyle/>
        <a:p>
          <a:endParaRPr lang="en-US" dirty="0"/>
        </a:p>
      </dgm:t>
    </dgm:pt>
    <dgm:pt modelId="{F50143BA-8497-4970-ACC1-41F37C761D43}">
      <dgm:prSet phldrT="[Text]" custT="1"/>
      <dgm:spPr/>
      <dgm:t>
        <a:bodyPr/>
        <a:lstStyle/>
        <a:p>
          <a:pPr algn="l">
            <a:lnSpc>
              <a:spcPct val="100000"/>
            </a:lnSpc>
            <a:spcAft>
              <a:spcPts val="600"/>
            </a:spcAft>
          </a:pPr>
          <a:r>
            <a:rPr lang="en-US" sz="1400" dirty="0" smtClean="0">
              <a:latin typeface="Arial" charset="0"/>
            </a:rPr>
            <a:t>Multiple options to meet your requirements: </a:t>
          </a:r>
          <a:endParaRPr lang="en-US" sz="1400" dirty="0"/>
        </a:p>
      </dgm:t>
    </dgm:pt>
    <dgm:pt modelId="{71206601-9926-4F90-9E3D-31F47740973A}" type="parTrans" cxnId="{C155822B-49B2-4A7B-97BA-2F04B9463601}">
      <dgm:prSet/>
      <dgm:spPr/>
      <dgm:t>
        <a:bodyPr/>
        <a:lstStyle/>
        <a:p>
          <a:endParaRPr lang="en-US"/>
        </a:p>
      </dgm:t>
    </dgm:pt>
    <dgm:pt modelId="{EB11CF0E-BA86-4DA9-B1BE-AF6D9B256A36}" type="sibTrans" cxnId="{C155822B-49B2-4A7B-97BA-2F04B9463601}">
      <dgm:prSet/>
      <dgm:spPr/>
      <dgm:t>
        <a:bodyPr/>
        <a:lstStyle/>
        <a:p>
          <a:endParaRPr lang="en-US"/>
        </a:p>
      </dgm:t>
    </dgm:pt>
    <dgm:pt modelId="{6B06309A-888B-485E-A0A8-F384DDE4124D}">
      <dgm:prSet phldrT="[Text]"/>
      <dgm:spPr/>
      <dgm:t>
        <a:bodyPr/>
        <a:lstStyle/>
        <a:p>
          <a:pPr algn="ctr">
            <a:lnSpc>
              <a:spcPct val="90000"/>
            </a:lnSpc>
            <a:spcAft>
              <a:spcPts val="1200"/>
            </a:spcAft>
          </a:pPr>
          <a:r>
            <a:rPr lang="en-US" sz="1500" b="1" dirty="0" smtClean="0">
              <a:latin typeface="Arial" charset="0"/>
            </a:rPr>
            <a:t>Endless Mobile Worker Possibilities</a:t>
          </a:r>
          <a:endParaRPr lang="en-US" sz="1500" dirty="0"/>
        </a:p>
      </dgm:t>
    </dgm:pt>
    <dgm:pt modelId="{88A1157E-1A91-452B-BFF1-1B0A3362FBB0}" type="parTrans" cxnId="{D0F6FAF3-3C40-426C-A63E-B0A809906B1D}">
      <dgm:prSet/>
      <dgm:spPr/>
      <dgm:t>
        <a:bodyPr/>
        <a:lstStyle/>
        <a:p>
          <a:endParaRPr lang="en-US"/>
        </a:p>
      </dgm:t>
    </dgm:pt>
    <dgm:pt modelId="{8E00DACF-126C-4D53-A14C-B37F1BCC2AC4}" type="sibTrans" cxnId="{D0F6FAF3-3C40-426C-A63E-B0A809906B1D}">
      <dgm:prSet/>
      <dgm:spPr/>
      <dgm:t>
        <a:bodyPr/>
        <a:lstStyle/>
        <a:p>
          <a:endParaRPr lang="en-US"/>
        </a:p>
      </dgm:t>
    </dgm:pt>
    <dgm:pt modelId="{2B1CC1FB-07C2-47CC-94E2-F91E23F88175}">
      <dgm:prSet phldrT="[Text]" custT="1"/>
      <dgm:spPr/>
      <dgm:t>
        <a:bodyPr/>
        <a:lstStyle/>
        <a:p>
          <a:pPr algn="l">
            <a:lnSpc>
              <a:spcPct val="100000"/>
            </a:lnSpc>
            <a:spcAft>
              <a:spcPts val="600"/>
            </a:spcAft>
          </a:pPr>
          <a:r>
            <a:rPr lang="en-US" sz="1400" dirty="0" smtClean="0">
              <a:latin typeface="Arial" charset="0"/>
            </a:rPr>
            <a:t>Proof of delivery signature capture</a:t>
          </a:r>
          <a:endParaRPr lang="en-US" sz="1400" dirty="0"/>
        </a:p>
      </dgm:t>
    </dgm:pt>
    <dgm:pt modelId="{0C482B4F-0AAD-445A-8452-85A18B3E1DAF}" type="parTrans" cxnId="{66357317-807D-43F1-904F-435598B625FD}">
      <dgm:prSet/>
      <dgm:spPr/>
      <dgm:t>
        <a:bodyPr/>
        <a:lstStyle/>
        <a:p>
          <a:endParaRPr lang="en-US"/>
        </a:p>
      </dgm:t>
    </dgm:pt>
    <dgm:pt modelId="{41394E76-85FB-4D8B-9DA5-FD5DB9CC7678}" type="sibTrans" cxnId="{66357317-807D-43F1-904F-435598B625FD}">
      <dgm:prSet/>
      <dgm:spPr/>
      <dgm:t>
        <a:bodyPr/>
        <a:lstStyle/>
        <a:p>
          <a:endParaRPr lang="en-US"/>
        </a:p>
      </dgm:t>
    </dgm:pt>
    <dgm:pt modelId="{753A7495-70E0-4066-99E7-97E1C40B527B}">
      <dgm:prSet custT="1"/>
      <dgm:spPr/>
      <dgm:t>
        <a:bodyPr/>
        <a:lstStyle/>
        <a:p>
          <a:pPr algn="l">
            <a:lnSpc>
              <a:spcPct val="100000"/>
            </a:lnSpc>
            <a:spcAft>
              <a:spcPts val="600"/>
            </a:spcAft>
          </a:pPr>
          <a:r>
            <a:rPr lang="en-US" sz="1400" dirty="0" smtClean="0">
              <a:latin typeface="Arial" charset="0"/>
            </a:rPr>
            <a:t>Direct connect </a:t>
          </a:r>
        </a:p>
      </dgm:t>
    </dgm:pt>
    <dgm:pt modelId="{748E5ADA-750D-4651-A8A3-5838BE80C4B4}" type="parTrans" cxnId="{02C60F49-B3EE-4E5B-B8AE-3441314B4A94}">
      <dgm:prSet/>
      <dgm:spPr/>
      <dgm:t>
        <a:bodyPr/>
        <a:lstStyle/>
        <a:p>
          <a:endParaRPr lang="en-US"/>
        </a:p>
      </dgm:t>
    </dgm:pt>
    <dgm:pt modelId="{90257311-6A1E-4931-AE60-135AC768B76C}" type="sibTrans" cxnId="{02C60F49-B3EE-4E5B-B8AE-3441314B4A94}">
      <dgm:prSet/>
      <dgm:spPr/>
      <dgm:t>
        <a:bodyPr/>
        <a:lstStyle/>
        <a:p>
          <a:endParaRPr lang="en-US"/>
        </a:p>
      </dgm:t>
    </dgm:pt>
    <dgm:pt modelId="{6D92C244-8B85-4EB6-8A6C-27FC0AD6596B}">
      <dgm:prSet custT="1"/>
      <dgm:spPr/>
      <dgm:t>
        <a:bodyPr/>
        <a:lstStyle/>
        <a:p>
          <a:pPr algn="l">
            <a:lnSpc>
              <a:spcPct val="100000"/>
            </a:lnSpc>
            <a:spcAft>
              <a:spcPts val="600"/>
            </a:spcAft>
          </a:pPr>
          <a:r>
            <a:rPr lang="en-US" sz="1400" dirty="0" smtClean="0">
              <a:latin typeface="Arial" charset="0"/>
            </a:rPr>
            <a:t>Connect-on-demand</a:t>
          </a:r>
        </a:p>
      </dgm:t>
    </dgm:pt>
    <dgm:pt modelId="{BDBE01F7-673B-402A-9D50-725258EECE24}" type="parTrans" cxnId="{4543E58E-ACAD-42F7-BEF3-6C65A8EDBABE}">
      <dgm:prSet/>
      <dgm:spPr/>
      <dgm:t>
        <a:bodyPr/>
        <a:lstStyle/>
        <a:p>
          <a:endParaRPr lang="en-US"/>
        </a:p>
      </dgm:t>
    </dgm:pt>
    <dgm:pt modelId="{F9417802-9844-4907-8C5F-EE8BEB100BEC}" type="sibTrans" cxnId="{4543E58E-ACAD-42F7-BEF3-6C65A8EDBABE}">
      <dgm:prSet/>
      <dgm:spPr/>
      <dgm:t>
        <a:bodyPr/>
        <a:lstStyle/>
        <a:p>
          <a:endParaRPr lang="en-US"/>
        </a:p>
      </dgm:t>
    </dgm:pt>
    <dgm:pt modelId="{EC54E95A-544E-439B-9F7B-7FC21B676C9F}">
      <dgm:prSet custT="1"/>
      <dgm:spPr/>
      <dgm:t>
        <a:bodyPr/>
        <a:lstStyle/>
        <a:p>
          <a:pPr algn="l">
            <a:lnSpc>
              <a:spcPct val="100000"/>
            </a:lnSpc>
            <a:spcAft>
              <a:spcPts val="600"/>
            </a:spcAft>
          </a:pPr>
          <a:r>
            <a:rPr lang="en-US" sz="1400" dirty="0" smtClean="0">
              <a:latin typeface="Arial" charset="0"/>
            </a:rPr>
            <a:t>Batch on- and off-line (hybrid solutions)</a:t>
          </a:r>
          <a:endParaRPr lang="en-US" sz="1400" dirty="0">
            <a:latin typeface="Arial" charset="0"/>
          </a:endParaRPr>
        </a:p>
      </dgm:t>
    </dgm:pt>
    <dgm:pt modelId="{29DEAC5F-6D3F-424C-AAD3-779E70F9C7BE}" type="parTrans" cxnId="{3052F5CF-EE17-4BC2-BEE9-97C1ED2B0DB2}">
      <dgm:prSet/>
      <dgm:spPr/>
      <dgm:t>
        <a:bodyPr/>
        <a:lstStyle/>
        <a:p>
          <a:endParaRPr lang="en-US"/>
        </a:p>
      </dgm:t>
    </dgm:pt>
    <dgm:pt modelId="{63D9DA30-7554-4F7C-9C26-5CE56DD334CD}" type="sibTrans" cxnId="{3052F5CF-EE17-4BC2-BEE9-97C1ED2B0DB2}">
      <dgm:prSet/>
      <dgm:spPr/>
      <dgm:t>
        <a:bodyPr/>
        <a:lstStyle/>
        <a:p>
          <a:endParaRPr lang="en-US"/>
        </a:p>
      </dgm:t>
    </dgm:pt>
    <dgm:pt modelId="{3740943C-3DFA-49BE-A8F0-ED38383D1205}">
      <dgm:prSet custT="1"/>
      <dgm:spPr/>
      <dgm:t>
        <a:bodyPr/>
        <a:lstStyle/>
        <a:p>
          <a:pPr algn="l">
            <a:lnSpc>
              <a:spcPct val="100000"/>
            </a:lnSpc>
            <a:spcAft>
              <a:spcPts val="600"/>
            </a:spcAft>
          </a:pPr>
          <a:r>
            <a:rPr lang="en-US" sz="1400" dirty="0" smtClean="0">
              <a:latin typeface="Arial" charset="0"/>
            </a:rPr>
            <a:t>Mobile field service</a:t>
          </a:r>
          <a:endParaRPr lang="en-US" sz="1400" dirty="0">
            <a:latin typeface="Arial" charset="0"/>
          </a:endParaRPr>
        </a:p>
      </dgm:t>
    </dgm:pt>
    <dgm:pt modelId="{7F79AAFD-5F05-442E-91AC-61AC7989B6A4}" type="parTrans" cxnId="{7FCF1EB3-0C71-4A7C-BB69-1CB58DE789FA}">
      <dgm:prSet/>
      <dgm:spPr/>
      <dgm:t>
        <a:bodyPr/>
        <a:lstStyle/>
        <a:p>
          <a:endParaRPr lang="en-US"/>
        </a:p>
      </dgm:t>
    </dgm:pt>
    <dgm:pt modelId="{6BD25F4D-7AB3-4378-9CA8-066B63E94B1D}" type="sibTrans" cxnId="{7FCF1EB3-0C71-4A7C-BB69-1CB58DE789FA}">
      <dgm:prSet/>
      <dgm:spPr/>
      <dgm:t>
        <a:bodyPr/>
        <a:lstStyle/>
        <a:p>
          <a:endParaRPr lang="en-US"/>
        </a:p>
      </dgm:t>
    </dgm:pt>
    <dgm:pt modelId="{B0497882-8C3F-4DEC-AA6E-B2243DBEE3F7}">
      <dgm:prSet custT="1"/>
      <dgm:spPr/>
      <dgm:t>
        <a:bodyPr/>
        <a:lstStyle/>
        <a:p>
          <a:pPr algn="l">
            <a:lnSpc>
              <a:spcPct val="100000"/>
            </a:lnSpc>
            <a:spcAft>
              <a:spcPts val="600"/>
            </a:spcAft>
          </a:pPr>
          <a:r>
            <a:rPr lang="en-US" sz="1400" dirty="0" smtClean="0">
              <a:latin typeface="Arial" charset="0"/>
            </a:rPr>
            <a:t>Sales order creation</a:t>
          </a:r>
          <a:endParaRPr lang="en-US" sz="1400" dirty="0">
            <a:latin typeface="Arial" charset="0"/>
          </a:endParaRPr>
        </a:p>
      </dgm:t>
    </dgm:pt>
    <dgm:pt modelId="{52B943A4-0142-47D3-BF5F-B169A498A8B9}" type="parTrans" cxnId="{37F7923B-4D21-4E0D-935B-73C3FEE0B29B}">
      <dgm:prSet/>
      <dgm:spPr/>
      <dgm:t>
        <a:bodyPr/>
        <a:lstStyle/>
        <a:p>
          <a:endParaRPr lang="en-US"/>
        </a:p>
      </dgm:t>
    </dgm:pt>
    <dgm:pt modelId="{B82B6E3B-F6A2-47BB-92FE-BC1AFA1C0205}" type="sibTrans" cxnId="{37F7923B-4D21-4E0D-935B-73C3FEE0B29B}">
      <dgm:prSet/>
      <dgm:spPr/>
      <dgm:t>
        <a:bodyPr/>
        <a:lstStyle/>
        <a:p>
          <a:endParaRPr lang="en-US"/>
        </a:p>
      </dgm:t>
    </dgm:pt>
    <dgm:pt modelId="{F623837E-EC0D-4AF2-BC01-48B7FD7FDE53}">
      <dgm:prSet custT="1"/>
      <dgm:spPr/>
      <dgm:t>
        <a:bodyPr/>
        <a:lstStyle/>
        <a:p>
          <a:pPr algn="l">
            <a:lnSpc>
              <a:spcPct val="100000"/>
            </a:lnSpc>
            <a:spcAft>
              <a:spcPts val="600"/>
            </a:spcAft>
          </a:pPr>
          <a:r>
            <a:rPr lang="en-US" sz="1400" dirty="0" smtClean="0">
              <a:latin typeface="Arial" charset="0"/>
            </a:rPr>
            <a:t>Asset tracking/warranty tracking</a:t>
          </a:r>
          <a:endParaRPr lang="en-US" sz="1400" dirty="0">
            <a:latin typeface="Arial" charset="0"/>
          </a:endParaRPr>
        </a:p>
      </dgm:t>
    </dgm:pt>
    <dgm:pt modelId="{9EDF68AC-8400-4D76-81EB-FD467927E74F}" type="parTrans" cxnId="{18D67571-227D-4B64-961C-E9F4980868BD}">
      <dgm:prSet/>
      <dgm:spPr/>
      <dgm:t>
        <a:bodyPr/>
        <a:lstStyle/>
        <a:p>
          <a:endParaRPr lang="en-US"/>
        </a:p>
      </dgm:t>
    </dgm:pt>
    <dgm:pt modelId="{6F04AFEE-83EB-47CB-B81F-BB3FE62EC248}" type="sibTrans" cxnId="{18D67571-227D-4B64-961C-E9F4980868BD}">
      <dgm:prSet/>
      <dgm:spPr/>
      <dgm:t>
        <a:bodyPr/>
        <a:lstStyle/>
        <a:p>
          <a:endParaRPr lang="en-US"/>
        </a:p>
      </dgm:t>
    </dgm:pt>
    <dgm:pt modelId="{FB18B7F3-67FD-442E-A8F4-D857CBB8D620}">
      <dgm:prSet/>
      <dgm:spPr/>
      <dgm:t>
        <a:bodyPr/>
        <a:lstStyle/>
        <a:p>
          <a:pPr algn="ctr">
            <a:lnSpc>
              <a:spcPct val="90000"/>
            </a:lnSpc>
            <a:spcAft>
              <a:spcPts val="1200"/>
            </a:spcAft>
          </a:pPr>
          <a:r>
            <a:rPr lang="en-US" sz="1500" b="1" dirty="0" smtClean="0">
              <a:latin typeface="Arial" charset="0"/>
            </a:rPr>
            <a:t>Automation of Warehouse Activities</a:t>
          </a:r>
          <a:endParaRPr lang="en-US" sz="1500" dirty="0"/>
        </a:p>
      </dgm:t>
    </dgm:pt>
    <dgm:pt modelId="{08EB32B7-121A-4610-B3C0-84635CAF0AB2}" type="parTrans" cxnId="{FB17C77A-E23F-4A69-A1F7-DBF915B8DB12}">
      <dgm:prSet/>
      <dgm:spPr/>
      <dgm:t>
        <a:bodyPr/>
        <a:lstStyle/>
        <a:p>
          <a:endParaRPr lang="en-US"/>
        </a:p>
      </dgm:t>
    </dgm:pt>
    <dgm:pt modelId="{90915060-7B8E-45A1-BFCF-21309E1C2E4D}" type="sibTrans" cxnId="{FB17C77A-E23F-4A69-A1F7-DBF915B8DB12}">
      <dgm:prSet/>
      <dgm:spPr/>
      <dgm:t>
        <a:bodyPr/>
        <a:lstStyle/>
        <a:p>
          <a:endParaRPr lang="en-US"/>
        </a:p>
      </dgm:t>
    </dgm:pt>
    <dgm:pt modelId="{1990DAF8-FB00-4217-A6D4-B62669867F17}">
      <dgm:prSet custT="1"/>
      <dgm:spPr/>
      <dgm:t>
        <a:bodyPr/>
        <a:lstStyle/>
        <a:p>
          <a:pPr algn="l">
            <a:lnSpc>
              <a:spcPct val="100000"/>
            </a:lnSpc>
            <a:spcAft>
              <a:spcPts val="600"/>
            </a:spcAft>
          </a:pPr>
          <a:r>
            <a:rPr lang="en-US" sz="1400" dirty="0" smtClean="0">
              <a:latin typeface="Arial" charset="0"/>
            </a:rPr>
            <a:t>Eliminates manual processes</a:t>
          </a:r>
          <a:endParaRPr lang="en-US" sz="1400" dirty="0"/>
        </a:p>
      </dgm:t>
    </dgm:pt>
    <dgm:pt modelId="{989171D1-5ADC-41EC-B08D-D14562101077}" type="parTrans" cxnId="{BAD27F2F-C7FB-4C90-8825-307E996BB538}">
      <dgm:prSet/>
      <dgm:spPr/>
      <dgm:t>
        <a:bodyPr/>
        <a:lstStyle/>
        <a:p>
          <a:endParaRPr lang="en-US"/>
        </a:p>
      </dgm:t>
    </dgm:pt>
    <dgm:pt modelId="{AFC8EBF0-CC61-4F81-B886-6CFDE1C2F376}" type="sibTrans" cxnId="{BAD27F2F-C7FB-4C90-8825-307E996BB538}">
      <dgm:prSet/>
      <dgm:spPr/>
      <dgm:t>
        <a:bodyPr/>
        <a:lstStyle/>
        <a:p>
          <a:endParaRPr lang="en-US"/>
        </a:p>
      </dgm:t>
    </dgm:pt>
    <dgm:pt modelId="{DE03CCCE-7D5A-40C1-8DCF-1E3470598101}">
      <dgm:prSet custT="1"/>
      <dgm:spPr/>
      <dgm:t>
        <a:bodyPr/>
        <a:lstStyle/>
        <a:p>
          <a:pPr algn="l">
            <a:lnSpc>
              <a:spcPct val="100000"/>
            </a:lnSpc>
            <a:spcAft>
              <a:spcPts val="600"/>
            </a:spcAft>
          </a:pPr>
          <a:r>
            <a:rPr lang="en-US" sz="1400" dirty="0" smtClean="0">
              <a:latin typeface="Arial" charset="0"/>
            </a:rPr>
            <a:t>Increases data accuracy</a:t>
          </a:r>
          <a:endParaRPr lang="en-US" sz="1400" dirty="0">
            <a:latin typeface="Arial" charset="0"/>
          </a:endParaRPr>
        </a:p>
      </dgm:t>
    </dgm:pt>
    <dgm:pt modelId="{AF64C387-F780-487B-AEDF-0606ECB6703F}" type="parTrans" cxnId="{66205275-27ED-494B-A221-A27FC71F879B}">
      <dgm:prSet/>
      <dgm:spPr/>
      <dgm:t>
        <a:bodyPr/>
        <a:lstStyle/>
        <a:p>
          <a:endParaRPr lang="en-US"/>
        </a:p>
      </dgm:t>
    </dgm:pt>
    <dgm:pt modelId="{E00A6B8E-BA97-437E-A977-34A5DCB79FEA}" type="sibTrans" cxnId="{66205275-27ED-494B-A221-A27FC71F879B}">
      <dgm:prSet/>
      <dgm:spPr/>
      <dgm:t>
        <a:bodyPr/>
        <a:lstStyle/>
        <a:p>
          <a:endParaRPr lang="en-US"/>
        </a:p>
      </dgm:t>
    </dgm:pt>
    <dgm:pt modelId="{F3742242-ED14-4280-B10C-57D59F87D62E}">
      <dgm:prSet custT="1"/>
      <dgm:spPr/>
      <dgm:t>
        <a:bodyPr/>
        <a:lstStyle/>
        <a:p>
          <a:pPr algn="l">
            <a:lnSpc>
              <a:spcPct val="100000"/>
            </a:lnSpc>
            <a:spcAft>
              <a:spcPts val="600"/>
            </a:spcAft>
          </a:pPr>
          <a:r>
            <a:rPr lang="en-US" sz="1400" dirty="0" smtClean="0">
              <a:latin typeface="Arial" charset="0"/>
            </a:rPr>
            <a:t>Increases employee productivity</a:t>
          </a:r>
        </a:p>
      </dgm:t>
    </dgm:pt>
    <dgm:pt modelId="{889DD20A-6E26-4C5D-B9AC-D1F47131CD9F}" type="parTrans" cxnId="{1DB0AED1-3031-4144-962C-A3CE104D0A15}">
      <dgm:prSet/>
      <dgm:spPr/>
      <dgm:t>
        <a:bodyPr/>
        <a:lstStyle/>
        <a:p>
          <a:endParaRPr lang="en-US"/>
        </a:p>
      </dgm:t>
    </dgm:pt>
    <dgm:pt modelId="{1DF9BF74-AB39-4F32-9758-0094B61D3C15}" type="sibTrans" cxnId="{1DB0AED1-3031-4144-962C-A3CE104D0A15}">
      <dgm:prSet/>
      <dgm:spPr/>
      <dgm:t>
        <a:bodyPr/>
        <a:lstStyle/>
        <a:p>
          <a:endParaRPr lang="en-US"/>
        </a:p>
      </dgm:t>
    </dgm:pt>
    <dgm:pt modelId="{186D5550-01A6-492D-B27D-83A1B6CD52B9}">
      <dgm:prSet custT="1"/>
      <dgm:spPr/>
      <dgm:t>
        <a:bodyPr/>
        <a:lstStyle/>
        <a:p>
          <a:pPr algn="l">
            <a:lnSpc>
              <a:spcPct val="100000"/>
            </a:lnSpc>
            <a:spcAft>
              <a:spcPts val="600"/>
            </a:spcAft>
          </a:pPr>
          <a:r>
            <a:rPr lang="en-US" sz="1400" b="0" dirty="0" smtClean="0">
              <a:latin typeface="Arial" charset="0"/>
            </a:rPr>
            <a:t>Real-time data validation and processing</a:t>
          </a:r>
        </a:p>
      </dgm:t>
    </dgm:pt>
    <dgm:pt modelId="{B842DE71-2F60-4C84-9294-90B6CC19F0CE}" type="parTrans" cxnId="{984AFAE0-A051-470D-A69C-920580CDC463}">
      <dgm:prSet/>
      <dgm:spPr/>
      <dgm:t>
        <a:bodyPr/>
        <a:lstStyle/>
        <a:p>
          <a:endParaRPr lang="en-US"/>
        </a:p>
      </dgm:t>
    </dgm:pt>
    <dgm:pt modelId="{695AD50B-5493-48D0-A013-6CDA30453B9E}" type="sibTrans" cxnId="{984AFAE0-A051-470D-A69C-920580CDC463}">
      <dgm:prSet/>
      <dgm:spPr/>
      <dgm:t>
        <a:bodyPr/>
        <a:lstStyle/>
        <a:p>
          <a:endParaRPr lang="en-US"/>
        </a:p>
      </dgm:t>
    </dgm:pt>
    <dgm:pt modelId="{77F1104E-4070-48E7-973F-26B0953C4A29}" type="pres">
      <dgm:prSet presAssocID="{4C532D2A-2717-48EF-BCBA-11A50C8EFA85}" presName="Name0" presStyleCnt="0">
        <dgm:presLayoutVars>
          <dgm:dir/>
          <dgm:resizeHandles val="exact"/>
        </dgm:presLayoutVars>
      </dgm:prSet>
      <dgm:spPr/>
      <dgm:t>
        <a:bodyPr/>
        <a:lstStyle/>
        <a:p>
          <a:endParaRPr lang="en-US"/>
        </a:p>
      </dgm:t>
    </dgm:pt>
    <dgm:pt modelId="{220957C4-E6CA-4BB8-9FDD-C2019F055918}" type="pres">
      <dgm:prSet presAssocID="{4C532D2A-2717-48EF-BCBA-11A50C8EFA85}" presName="fgShape" presStyleLbl="fgShp" presStyleIdx="0" presStyleCnt="1" custFlipVert="0" custFlipHor="0" custScaleX="641" custScaleY="6995" custLinFactY="44992" custLinFactNeighborX="-660" custLinFactNeighborY="100000"/>
      <dgm:spPr/>
      <dgm:t>
        <a:bodyPr/>
        <a:lstStyle/>
        <a:p>
          <a:endParaRPr lang="en-US"/>
        </a:p>
      </dgm:t>
    </dgm:pt>
    <dgm:pt modelId="{D1B8DC5E-ECBE-4E80-AE12-4A83C6715F22}" type="pres">
      <dgm:prSet presAssocID="{4C532D2A-2717-48EF-BCBA-11A50C8EFA85}" presName="linComp" presStyleCnt="0"/>
      <dgm:spPr/>
      <dgm:t>
        <a:bodyPr/>
        <a:lstStyle/>
        <a:p>
          <a:endParaRPr lang="en-US"/>
        </a:p>
      </dgm:t>
    </dgm:pt>
    <dgm:pt modelId="{737E2C4E-6E57-4AD8-8A14-611DF9B24DF7}" type="pres">
      <dgm:prSet presAssocID="{FB18B7F3-67FD-442E-A8F4-D857CBB8D620}" presName="compNode" presStyleCnt="0"/>
      <dgm:spPr/>
      <dgm:t>
        <a:bodyPr/>
        <a:lstStyle/>
        <a:p>
          <a:endParaRPr lang="en-US"/>
        </a:p>
      </dgm:t>
    </dgm:pt>
    <dgm:pt modelId="{B91F65AC-5C0E-4F35-BBD4-B5C6F48617BD}" type="pres">
      <dgm:prSet presAssocID="{FB18B7F3-67FD-442E-A8F4-D857CBB8D620}" presName="bkgdShape" presStyleLbl="node1" presStyleIdx="0" presStyleCnt="3"/>
      <dgm:spPr/>
      <dgm:t>
        <a:bodyPr/>
        <a:lstStyle/>
        <a:p>
          <a:endParaRPr lang="en-US"/>
        </a:p>
      </dgm:t>
    </dgm:pt>
    <dgm:pt modelId="{4F2D69D9-24FD-4492-BE25-5FEC6E2E4FED}" type="pres">
      <dgm:prSet presAssocID="{FB18B7F3-67FD-442E-A8F4-D857CBB8D620}" presName="nodeTx" presStyleLbl="node1" presStyleIdx="0" presStyleCnt="3">
        <dgm:presLayoutVars>
          <dgm:bulletEnabled val="1"/>
        </dgm:presLayoutVars>
      </dgm:prSet>
      <dgm:spPr/>
      <dgm:t>
        <a:bodyPr/>
        <a:lstStyle/>
        <a:p>
          <a:endParaRPr lang="en-US"/>
        </a:p>
      </dgm:t>
    </dgm:pt>
    <dgm:pt modelId="{68A9F8B1-A154-4B77-B501-BC90DA848DF6}" type="pres">
      <dgm:prSet presAssocID="{FB18B7F3-67FD-442E-A8F4-D857CBB8D620}" presName="invisiNode" presStyleLbl="node1" presStyleIdx="0" presStyleCnt="3"/>
      <dgm:spPr/>
      <dgm:t>
        <a:bodyPr/>
        <a:lstStyle/>
        <a:p>
          <a:endParaRPr lang="en-US"/>
        </a:p>
      </dgm:t>
    </dgm:pt>
    <dgm:pt modelId="{CC445B29-6F91-4046-8D91-A659A4AAEE67}" type="pres">
      <dgm:prSet presAssocID="{FB18B7F3-67FD-442E-A8F4-D857CBB8D620}" presName="imagNode" presStyleLbl="fgImgPlace1" presStyleIdx="0" presStyleCnt="3"/>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t>
        <a:bodyPr/>
        <a:lstStyle/>
        <a:p>
          <a:endParaRPr lang="en-US"/>
        </a:p>
      </dgm:t>
    </dgm:pt>
    <dgm:pt modelId="{8231CC78-7600-4329-8E86-E6C663DAA468}" type="pres">
      <dgm:prSet presAssocID="{90915060-7B8E-45A1-BFCF-21309E1C2E4D}" presName="sibTrans" presStyleLbl="sibTrans2D1" presStyleIdx="0" presStyleCnt="0"/>
      <dgm:spPr/>
      <dgm:t>
        <a:bodyPr/>
        <a:lstStyle/>
        <a:p>
          <a:endParaRPr lang="en-US"/>
        </a:p>
      </dgm:t>
    </dgm:pt>
    <dgm:pt modelId="{ED0DDB3B-B7B6-4D95-A563-D5F39B0EF043}" type="pres">
      <dgm:prSet presAssocID="{567D9385-2AFA-47C1-B34C-D905D7E2B786}" presName="compNode" presStyleCnt="0"/>
      <dgm:spPr/>
      <dgm:t>
        <a:bodyPr/>
        <a:lstStyle/>
        <a:p>
          <a:endParaRPr lang="en-US"/>
        </a:p>
      </dgm:t>
    </dgm:pt>
    <dgm:pt modelId="{5E99B157-3401-4BB8-94FA-77EF3ADAFC97}" type="pres">
      <dgm:prSet presAssocID="{567D9385-2AFA-47C1-B34C-D905D7E2B786}" presName="bkgdShape" presStyleLbl="node1" presStyleIdx="1" presStyleCnt="3"/>
      <dgm:spPr/>
      <dgm:t>
        <a:bodyPr/>
        <a:lstStyle/>
        <a:p>
          <a:endParaRPr lang="en-US"/>
        </a:p>
      </dgm:t>
    </dgm:pt>
    <dgm:pt modelId="{5EBD46CB-F07D-4296-85EC-A5BFEB6B6635}" type="pres">
      <dgm:prSet presAssocID="{567D9385-2AFA-47C1-B34C-D905D7E2B786}" presName="nodeTx" presStyleLbl="node1" presStyleIdx="1" presStyleCnt="3">
        <dgm:presLayoutVars>
          <dgm:bulletEnabled val="1"/>
        </dgm:presLayoutVars>
      </dgm:prSet>
      <dgm:spPr/>
      <dgm:t>
        <a:bodyPr/>
        <a:lstStyle/>
        <a:p>
          <a:endParaRPr lang="en-US"/>
        </a:p>
      </dgm:t>
    </dgm:pt>
    <dgm:pt modelId="{6CFF0B6C-E3E6-4002-A722-489CC9866572}" type="pres">
      <dgm:prSet presAssocID="{567D9385-2AFA-47C1-B34C-D905D7E2B786}" presName="invisiNode" presStyleLbl="node1" presStyleIdx="1" presStyleCnt="3"/>
      <dgm:spPr/>
      <dgm:t>
        <a:bodyPr/>
        <a:lstStyle/>
        <a:p>
          <a:endParaRPr lang="en-US"/>
        </a:p>
      </dgm:t>
    </dgm:pt>
    <dgm:pt modelId="{C4F97403-A165-43DF-AC82-41B22002BAC8}" type="pres">
      <dgm:prSet presAssocID="{567D9385-2AFA-47C1-B34C-D905D7E2B786}" presName="imagNode" presStyleLbl="fgImgPlace1" presStyleIdx="1" presStyleCnt="3"/>
      <dgm:spPr>
        <a:blipFill>
          <a:blip xmlns:r="http://schemas.openxmlformats.org/officeDocument/2006/relationships" r:embed="rId2" cstate="print">
            <a:extLst>
              <a:ext uri="{28A0092B-C50C-407E-A947-70E740481C1C}">
                <a14:useLocalDpi xmlns:a14="http://schemas.microsoft.com/office/drawing/2010/main" val="0"/>
              </a:ext>
            </a:extLst>
          </a:blip>
          <a:srcRect/>
          <a:stretch>
            <a:fillRect t="-9000" b="-9000"/>
          </a:stretch>
        </a:blipFill>
      </dgm:spPr>
      <dgm:t>
        <a:bodyPr/>
        <a:lstStyle/>
        <a:p>
          <a:endParaRPr lang="en-US"/>
        </a:p>
      </dgm:t>
    </dgm:pt>
    <dgm:pt modelId="{AFF8361E-08B4-4352-A18B-99D42B3373E5}" type="pres">
      <dgm:prSet presAssocID="{36DE8D88-E26A-458D-82D7-F7C3FF66E545}" presName="sibTrans" presStyleLbl="sibTrans2D1" presStyleIdx="0" presStyleCnt="0"/>
      <dgm:spPr/>
      <dgm:t>
        <a:bodyPr/>
        <a:lstStyle/>
        <a:p>
          <a:endParaRPr lang="en-US"/>
        </a:p>
      </dgm:t>
    </dgm:pt>
    <dgm:pt modelId="{1788C2C4-E288-42E6-A136-9C22B7DFE507}" type="pres">
      <dgm:prSet presAssocID="{6B06309A-888B-485E-A0A8-F384DDE4124D}" presName="compNode" presStyleCnt="0"/>
      <dgm:spPr/>
      <dgm:t>
        <a:bodyPr/>
        <a:lstStyle/>
        <a:p>
          <a:endParaRPr lang="en-US"/>
        </a:p>
      </dgm:t>
    </dgm:pt>
    <dgm:pt modelId="{76E2DC02-125F-4F9D-8196-A5E6302559DD}" type="pres">
      <dgm:prSet presAssocID="{6B06309A-888B-485E-A0A8-F384DDE4124D}" presName="bkgdShape" presStyleLbl="node1" presStyleIdx="2" presStyleCnt="3"/>
      <dgm:spPr/>
      <dgm:t>
        <a:bodyPr/>
        <a:lstStyle/>
        <a:p>
          <a:endParaRPr lang="en-US"/>
        </a:p>
      </dgm:t>
    </dgm:pt>
    <dgm:pt modelId="{B9155D43-1253-4658-A263-918EDFB466A9}" type="pres">
      <dgm:prSet presAssocID="{6B06309A-888B-485E-A0A8-F384DDE4124D}" presName="nodeTx" presStyleLbl="node1" presStyleIdx="2" presStyleCnt="3">
        <dgm:presLayoutVars>
          <dgm:bulletEnabled val="1"/>
        </dgm:presLayoutVars>
      </dgm:prSet>
      <dgm:spPr/>
      <dgm:t>
        <a:bodyPr/>
        <a:lstStyle/>
        <a:p>
          <a:endParaRPr lang="en-US"/>
        </a:p>
      </dgm:t>
    </dgm:pt>
    <dgm:pt modelId="{F17F8E89-C8BA-4ABF-B3AC-7ADA737CE402}" type="pres">
      <dgm:prSet presAssocID="{6B06309A-888B-485E-A0A8-F384DDE4124D}" presName="invisiNode" presStyleLbl="node1" presStyleIdx="2" presStyleCnt="3"/>
      <dgm:spPr/>
      <dgm:t>
        <a:bodyPr/>
        <a:lstStyle/>
        <a:p>
          <a:endParaRPr lang="en-US"/>
        </a:p>
      </dgm:t>
    </dgm:pt>
    <dgm:pt modelId="{CED341EE-8ED1-42C5-A228-92AA0DD229DD}" type="pres">
      <dgm:prSet presAssocID="{6B06309A-888B-485E-A0A8-F384DDE4124D}" presName="imagNode" presStyleLbl="fgImgPlace1" presStyleIdx="2" presStyleCnt="3"/>
      <dgm:spPr>
        <a:blipFill>
          <a:blip xmlns:r="http://schemas.openxmlformats.org/officeDocument/2006/relationships" r:embed="rId3" cstate="print">
            <a:extLst>
              <a:ext uri="{28A0092B-C50C-407E-A947-70E740481C1C}">
                <a14:useLocalDpi xmlns:a14="http://schemas.microsoft.com/office/drawing/2010/main" val="0"/>
              </a:ext>
            </a:extLst>
          </a:blip>
          <a:srcRect/>
          <a:stretch>
            <a:fillRect l="-25000" r="-25000"/>
          </a:stretch>
        </a:blipFill>
      </dgm:spPr>
      <dgm:t>
        <a:bodyPr/>
        <a:lstStyle/>
        <a:p>
          <a:endParaRPr lang="en-US"/>
        </a:p>
      </dgm:t>
    </dgm:pt>
  </dgm:ptLst>
  <dgm:cxnLst>
    <dgm:cxn modelId="{9ACE5300-C42B-4A61-8350-D46DB79930BF}" type="presOf" srcId="{EC54E95A-544E-439B-9F7B-7FC21B676C9F}" destId="{5E99B157-3401-4BB8-94FA-77EF3ADAFC97}" srcOrd="0" destOrd="4" presId="urn:microsoft.com/office/officeart/2005/8/layout/hList7"/>
    <dgm:cxn modelId="{66357317-807D-43F1-904F-435598B625FD}" srcId="{6B06309A-888B-485E-A0A8-F384DDE4124D}" destId="{2B1CC1FB-07C2-47CC-94E2-F91E23F88175}" srcOrd="0" destOrd="0" parTransId="{0C482B4F-0AAD-445A-8452-85A18B3E1DAF}" sibTransId="{41394E76-85FB-4D8B-9DA5-FD5DB9CC7678}"/>
    <dgm:cxn modelId="{C155822B-49B2-4A7B-97BA-2F04B9463601}" srcId="{567D9385-2AFA-47C1-B34C-D905D7E2B786}" destId="{F50143BA-8497-4970-ACC1-41F37C761D43}" srcOrd="0" destOrd="0" parTransId="{71206601-9926-4F90-9E3D-31F47740973A}" sibTransId="{EB11CF0E-BA86-4DA9-B1BE-AF6D9B256A36}"/>
    <dgm:cxn modelId="{4543E58E-ACAD-42F7-BEF3-6C65A8EDBABE}" srcId="{F50143BA-8497-4970-ACC1-41F37C761D43}" destId="{6D92C244-8B85-4EB6-8A6C-27FC0AD6596B}" srcOrd="1" destOrd="0" parTransId="{BDBE01F7-673B-402A-9D50-725258EECE24}" sibTransId="{F9417802-9844-4907-8C5F-EE8BEB100BEC}"/>
    <dgm:cxn modelId="{8026D31C-DE4D-4154-9D25-AB04C8FCB9BE}" type="presOf" srcId="{FB18B7F3-67FD-442E-A8F4-D857CBB8D620}" destId="{4F2D69D9-24FD-4492-BE25-5FEC6E2E4FED}" srcOrd="1" destOrd="0" presId="urn:microsoft.com/office/officeart/2005/8/layout/hList7"/>
    <dgm:cxn modelId="{1730CF7C-255F-4488-B779-4D41337D42A7}" type="presOf" srcId="{1990DAF8-FB00-4217-A6D4-B62669867F17}" destId="{B91F65AC-5C0E-4F35-BBD4-B5C6F48617BD}" srcOrd="0" destOrd="1" presId="urn:microsoft.com/office/officeart/2005/8/layout/hList7"/>
    <dgm:cxn modelId="{7FCF1EB3-0C71-4A7C-BB69-1CB58DE789FA}" srcId="{6B06309A-888B-485E-A0A8-F384DDE4124D}" destId="{3740943C-3DFA-49BE-A8F0-ED38383D1205}" srcOrd="1" destOrd="0" parTransId="{7F79AAFD-5F05-442E-91AC-61AC7989B6A4}" sibTransId="{6BD25F4D-7AB3-4378-9CA8-066B63E94B1D}"/>
    <dgm:cxn modelId="{D66C8AAE-7508-4E0C-9D4D-763AB2FBB81F}" type="presOf" srcId="{4C532D2A-2717-48EF-BCBA-11A50C8EFA85}" destId="{77F1104E-4070-48E7-973F-26B0953C4A29}" srcOrd="0" destOrd="0" presId="urn:microsoft.com/office/officeart/2005/8/layout/hList7"/>
    <dgm:cxn modelId="{468FAF21-72C6-4C71-82E3-6B148DEA3B4C}" type="presOf" srcId="{F50143BA-8497-4970-ACC1-41F37C761D43}" destId="{5E99B157-3401-4BB8-94FA-77EF3ADAFC97}" srcOrd="0" destOrd="1" presId="urn:microsoft.com/office/officeart/2005/8/layout/hList7"/>
    <dgm:cxn modelId="{F4F59A9C-D0EE-41E6-80F4-375389BEAD6B}" type="presOf" srcId="{B0497882-8C3F-4DEC-AA6E-B2243DBEE3F7}" destId="{B9155D43-1253-4658-A263-918EDFB466A9}" srcOrd="1" destOrd="3" presId="urn:microsoft.com/office/officeart/2005/8/layout/hList7"/>
    <dgm:cxn modelId="{4A5848D4-2423-4D20-A2B6-EF72D49E9107}" type="presOf" srcId="{753A7495-70E0-4066-99E7-97E1C40B527B}" destId="{5EBD46CB-F07D-4296-85EC-A5BFEB6B6635}" srcOrd="1" destOrd="2" presId="urn:microsoft.com/office/officeart/2005/8/layout/hList7"/>
    <dgm:cxn modelId="{8FF970B4-D336-4B3F-BB4D-0F72D88CEE83}" type="presOf" srcId="{FB18B7F3-67FD-442E-A8F4-D857CBB8D620}" destId="{B91F65AC-5C0E-4F35-BBD4-B5C6F48617BD}" srcOrd="0" destOrd="0" presId="urn:microsoft.com/office/officeart/2005/8/layout/hList7"/>
    <dgm:cxn modelId="{D0F6FAF3-3C40-426C-A63E-B0A809906B1D}" srcId="{4C532D2A-2717-48EF-BCBA-11A50C8EFA85}" destId="{6B06309A-888B-485E-A0A8-F384DDE4124D}" srcOrd="2" destOrd="0" parTransId="{88A1157E-1A91-452B-BFF1-1B0A3362FBB0}" sibTransId="{8E00DACF-126C-4D53-A14C-B37F1BCC2AC4}"/>
    <dgm:cxn modelId="{37F7923B-4D21-4E0D-935B-73C3FEE0B29B}" srcId="{6B06309A-888B-485E-A0A8-F384DDE4124D}" destId="{B0497882-8C3F-4DEC-AA6E-B2243DBEE3F7}" srcOrd="2" destOrd="0" parTransId="{52B943A4-0142-47D3-BF5F-B169A498A8B9}" sibTransId="{B82B6E3B-F6A2-47BB-92FE-BC1AFA1C0205}"/>
    <dgm:cxn modelId="{FDC429E7-785B-41FE-87FA-0A3CD433D710}" type="presOf" srcId="{567D9385-2AFA-47C1-B34C-D905D7E2B786}" destId="{5EBD46CB-F07D-4296-85EC-A5BFEB6B6635}" srcOrd="1" destOrd="0" presId="urn:microsoft.com/office/officeart/2005/8/layout/hList7"/>
    <dgm:cxn modelId="{0D250876-4081-4594-B747-33E75E163141}" type="presOf" srcId="{2B1CC1FB-07C2-47CC-94E2-F91E23F88175}" destId="{B9155D43-1253-4658-A263-918EDFB466A9}" srcOrd="1" destOrd="1" presId="urn:microsoft.com/office/officeart/2005/8/layout/hList7"/>
    <dgm:cxn modelId="{51B26C93-CC31-47F5-9905-79D59F8508AC}" type="presOf" srcId="{6D92C244-8B85-4EB6-8A6C-27FC0AD6596B}" destId="{5E99B157-3401-4BB8-94FA-77EF3ADAFC97}" srcOrd="0" destOrd="3" presId="urn:microsoft.com/office/officeart/2005/8/layout/hList7"/>
    <dgm:cxn modelId="{32329E4B-2E6D-402B-BFAE-477FC8CA6D97}" type="presOf" srcId="{36DE8D88-E26A-458D-82D7-F7C3FF66E545}" destId="{AFF8361E-08B4-4352-A18B-99D42B3373E5}" srcOrd="0" destOrd="0" presId="urn:microsoft.com/office/officeart/2005/8/layout/hList7"/>
    <dgm:cxn modelId="{0E5357FB-7360-4B5D-8F32-B0C856B7937B}" type="presOf" srcId="{F623837E-EC0D-4AF2-BC01-48B7FD7FDE53}" destId="{76E2DC02-125F-4F9D-8196-A5E6302559DD}" srcOrd="0" destOrd="4" presId="urn:microsoft.com/office/officeart/2005/8/layout/hList7"/>
    <dgm:cxn modelId="{1ED058AF-BA1F-4A43-A54D-1FA1501FAE82}" type="presOf" srcId="{567D9385-2AFA-47C1-B34C-D905D7E2B786}" destId="{5E99B157-3401-4BB8-94FA-77EF3ADAFC97}" srcOrd="0" destOrd="0" presId="urn:microsoft.com/office/officeart/2005/8/layout/hList7"/>
    <dgm:cxn modelId="{00EFE9D5-0201-40F9-8302-88D879D51BF9}" type="presOf" srcId="{2B1CC1FB-07C2-47CC-94E2-F91E23F88175}" destId="{76E2DC02-125F-4F9D-8196-A5E6302559DD}" srcOrd="0" destOrd="1" presId="urn:microsoft.com/office/officeart/2005/8/layout/hList7"/>
    <dgm:cxn modelId="{02C60F49-B3EE-4E5B-B8AE-3441314B4A94}" srcId="{F50143BA-8497-4970-ACC1-41F37C761D43}" destId="{753A7495-70E0-4066-99E7-97E1C40B527B}" srcOrd="0" destOrd="0" parTransId="{748E5ADA-750D-4651-A8A3-5838BE80C4B4}" sibTransId="{90257311-6A1E-4931-AE60-135AC768B76C}"/>
    <dgm:cxn modelId="{FB17C77A-E23F-4A69-A1F7-DBF915B8DB12}" srcId="{4C532D2A-2717-48EF-BCBA-11A50C8EFA85}" destId="{FB18B7F3-67FD-442E-A8F4-D857CBB8D620}" srcOrd="0" destOrd="0" parTransId="{08EB32B7-121A-4610-B3C0-84635CAF0AB2}" sibTransId="{90915060-7B8E-45A1-BFCF-21309E1C2E4D}"/>
    <dgm:cxn modelId="{9EF066D8-CDE0-4019-98DD-7C84264E4A9B}" type="presOf" srcId="{F3742242-ED14-4280-B10C-57D59F87D62E}" destId="{4F2D69D9-24FD-4492-BE25-5FEC6E2E4FED}" srcOrd="1" destOrd="3" presId="urn:microsoft.com/office/officeart/2005/8/layout/hList7"/>
    <dgm:cxn modelId="{C3FA32FC-79DA-497B-A70C-083DCC7D20CC}" type="presOf" srcId="{DE03CCCE-7D5A-40C1-8DCF-1E3470598101}" destId="{B91F65AC-5C0E-4F35-BBD4-B5C6F48617BD}" srcOrd="0" destOrd="2" presId="urn:microsoft.com/office/officeart/2005/8/layout/hList7"/>
    <dgm:cxn modelId="{67BA6FFE-1CEE-4EBC-8E98-FFFE62914408}" type="presOf" srcId="{186D5550-01A6-492D-B27D-83A1B6CD52B9}" destId="{4F2D69D9-24FD-4492-BE25-5FEC6E2E4FED}" srcOrd="1" destOrd="4" presId="urn:microsoft.com/office/officeart/2005/8/layout/hList7"/>
    <dgm:cxn modelId="{3052F5CF-EE17-4BC2-BEE9-97C1ED2B0DB2}" srcId="{F50143BA-8497-4970-ACC1-41F37C761D43}" destId="{EC54E95A-544E-439B-9F7B-7FC21B676C9F}" srcOrd="2" destOrd="0" parTransId="{29DEAC5F-6D3F-424C-AAD3-779E70F9C7BE}" sibTransId="{63D9DA30-7554-4F7C-9C26-5CE56DD334CD}"/>
    <dgm:cxn modelId="{1E8FEE9A-89F6-45DD-B168-C6D2F3898D9D}" type="presOf" srcId="{6B06309A-888B-485E-A0A8-F384DDE4124D}" destId="{76E2DC02-125F-4F9D-8196-A5E6302559DD}" srcOrd="0" destOrd="0" presId="urn:microsoft.com/office/officeart/2005/8/layout/hList7"/>
    <dgm:cxn modelId="{984AFAE0-A051-470D-A69C-920580CDC463}" srcId="{FB18B7F3-67FD-442E-A8F4-D857CBB8D620}" destId="{186D5550-01A6-492D-B27D-83A1B6CD52B9}" srcOrd="3" destOrd="0" parTransId="{B842DE71-2F60-4C84-9294-90B6CC19F0CE}" sibTransId="{695AD50B-5493-48D0-A013-6CDA30453B9E}"/>
    <dgm:cxn modelId="{75A2509C-DF82-4866-8F01-47823B7F0D1D}" type="presOf" srcId="{6D92C244-8B85-4EB6-8A6C-27FC0AD6596B}" destId="{5EBD46CB-F07D-4296-85EC-A5BFEB6B6635}" srcOrd="1" destOrd="3" presId="urn:microsoft.com/office/officeart/2005/8/layout/hList7"/>
    <dgm:cxn modelId="{6B29B911-02F3-4DB1-89FE-9DFAC15D0CEC}" type="presOf" srcId="{90915060-7B8E-45A1-BFCF-21309E1C2E4D}" destId="{8231CC78-7600-4329-8E86-E6C663DAA468}" srcOrd="0" destOrd="0" presId="urn:microsoft.com/office/officeart/2005/8/layout/hList7"/>
    <dgm:cxn modelId="{1DB0AED1-3031-4144-962C-A3CE104D0A15}" srcId="{FB18B7F3-67FD-442E-A8F4-D857CBB8D620}" destId="{F3742242-ED14-4280-B10C-57D59F87D62E}" srcOrd="2" destOrd="0" parTransId="{889DD20A-6E26-4C5D-B9AC-D1F47131CD9F}" sibTransId="{1DF9BF74-AB39-4F32-9758-0094B61D3C15}"/>
    <dgm:cxn modelId="{2577E126-3044-4EFD-8BBF-243DB058A769}" type="presOf" srcId="{186D5550-01A6-492D-B27D-83A1B6CD52B9}" destId="{B91F65AC-5C0E-4F35-BBD4-B5C6F48617BD}" srcOrd="0" destOrd="4" presId="urn:microsoft.com/office/officeart/2005/8/layout/hList7"/>
    <dgm:cxn modelId="{D03A4FDA-3B9B-471F-A170-A4E9B9FC1EEF}" type="presOf" srcId="{F623837E-EC0D-4AF2-BC01-48B7FD7FDE53}" destId="{B9155D43-1253-4658-A263-918EDFB466A9}" srcOrd="1" destOrd="4" presId="urn:microsoft.com/office/officeart/2005/8/layout/hList7"/>
    <dgm:cxn modelId="{F7622142-3D75-4CA7-A97C-37C503CAB35E}" type="presOf" srcId="{F50143BA-8497-4970-ACC1-41F37C761D43}" destId="{5EBD46CB-F07D-4296-85EC-A5BFEB6B6635}" srcOrd="1" destOrd="1" presId="urn:microsoft.com/office/officeart/2005/8/layout/hList7"/>
    <dgm:cxn modelId="{4F66FC56-DE1F-4AFA-BBB1-329B871CC478}" type="presOf" srcId="{6B06309A-888B-485E-A0A8-F384DDE4124D}" destId="{B9155D43-1253-4658-A263-918EDFB466A9}" srcOrd="1" destOrd="0" presId="urn:microsoft.com/office/officeart/2005/8/layout/hList7"/>
    <dgm:cxn modelId="{66205275-27ED-494B-A221-A27FC71F879B}" srcId="{FB18B7F3-67FD-442E-A8F4-D857CBB8D620}" destId="{DE03CCCE-7D5A-40C1-8DCF-1E3470598101}" srcOrd="1" destOrd="0" parTransId="{AF64C387-F780-487B-AEDF-0606ECB6703F}" sibTransId="{E00A6B8E-BA97-437E-A977-34A5DCB79FEA}"/>
    <dgm:cxn modelId="{A9DD1EE1-5F4A-4D8B-8828-EAE42A1BDE9D}" srcId="{4C532D2A-2717-48EF-BCBA-11A50C8EFA85}" destId="{567D9385-2AFA-47C1-B34C-D905D7E2B786}" srcOrd="1" destOrd="0" parTransId="{A8FF49C6-A49C-48AA-BEDA-EF79F82D0DEE}" sibTransId="{36DE8D88-E26A-458D-82D7-F7C3FF66E545}"/>
    <dgm:cxn modelId="{66E36C11-87F4-46FB-992F-25131E8BC1FD}" type="presOf" srcId="{753A7495-70E0-4066-99E7-97E1C40B527B}" destId="{5E99B157-3401-4BB8-94FA-77EF3ADAFC97}" srcOrd="0" destOrd="2" presId="urn:microsoft.com/office/officeart/2005/8/layout/hList7"/>
    <dgm:cxn modelId="{DB0724EF-6A5A-4DA2-A132-3992E8753675}" type="presOf" srcId="{EC54E95A-544E-439B-9F7B-7FC21B676C9F}" destId="{5EBD46CB-F07D-4296-85EC-A5BFEB6B6635}" srcOrd="1" destOrd="4" presId="urn:microsoft.com/office/officeart/2005/8/layout/hList7"/>
    <dgm:cxn modelId="{BAD27F2F-C7FB-4C90-8825-307E996BB538}" srcId="{FB18B7F3-67FD-442E-A8F4-D857CBB8D620}" destId="{1990DAF8-FB00-4217-A6D4-B62669867F17}" srcOrd="0" destOrd="0" parTransId="{989171D1-5ADC-41EC-B08D-D14562101077}" sibTransId="{AFC8EBF0-CC61-4F81-B886-6CFDE1C2F376}"/>
    <dgm:cxn modelId="{18D67571-227D-4B64-961C-E9F4980868BD}" srcId="{6B06309A-888B-485E-A0A8-F384DDE4124D}" destId="{F623837E-EC0D-4AF2-BC01-48B7FD7FDE53}" srcOrd="3" destOrd="0" parTransId="{9EDF68AC-8400-4D76-81EB-FD467927E74F}" sibTransId="{6F04AFEE-83EB-47CB-B81F-BB3FE62EC248}"/>
    <dgm:cxn modelId="{174761C2-00E7-4FEA-9002-541489155735}" type="presOf" srcId="{3740943C-3DFA-49BE-A8F0-ED38383D1205}" destId="{B9155D43-1253-4658-A263-918EDFB466A9}" srcOrd="1" destOrd="2" presId="urn:microsoft.com/office/officeart/2005/8/layout/hList7"/>
    <dgm:cxn modelId="{F77FB967-F358-4AA6-9D7B-12329467449E}" type="presOf" srcId="{DE03CCCE-7D5A-40C1-8DCF-1E3470598101}" destId="{4F2D69D9-24FD-4492-BE25-5FEC6E2E4FED}" srcOrd="1" destOrd="2" presId="urn:microsoft.com/office/officeart/2005/8/layout/hList7"/>
    <dgm:cxn modelId="{101D464F-A626-486D-BB82-488B07286553}" type="presOf" srcId="{F3742242-ED14-4280-B10C-57D59F87D62E}" destId="{B91F65AC-5C0E-4F35-BBD4-B5C6F48617BD}" srcOrd="0" destOrd="3" presId="urn:microsoft.com/office/officeart/2005/8/layout/hList7"/>
    <dgm:cxn modelId="{CC5B81EE-30E8-4F4D-A16E-5B3B94F61EBE}" type="presOf" srcId="{B0497882-8C3F-4DEC-AA6E-B2243DBEE3F7}" destId="{76E2DC02-125F-4F9D-8196-A5E6302559DD}" srcOrd="0" destOrd="3" presId="urn:microsoft.com/office/officeart/2005/8/layout/hList7"/>
    <dgm:cxn modelId="{720794AC-C6D0-4B09-82D5-A86ED7A52255}" type="presOf" srcId="{1990DAF8-FB00-4217-A6D4-B62669867F17}" destId="{4F2D69D9-24FD-4492-BE25-5FEC6E2E4FED}" srcOrd="1" destOrd="1" presId="urn:microsoft.com/office/officeart/2005/8/layout/hList7"/>
    <dgm:cxn modelId="{1A0AF587-7FA1-4681-8770-E67F87D0740E}" type="presOf" srcId="{3740943C-3DFA-49BE-A8F0-ED38383D1205}" destId="{76E2DC02-125F-4F9D-8196-A5E6302559DD}" srcOrd="0" destOrd="2" presId="urn:microsoft.com/office/officeart/2005/8/layout/hList7"/>
    <dgm:cxn modelId="{B88EDB0C-F018-44B0-8962-447D7A93AC79}" type="presParOf" srcId="{77F1104E-4070-48E7-973F-26B0953C4A29}" destId="{220957C4-E6CA-4BB8-9FDD-C2019F055918}" srcOrd="0" destOrd="0" presId="urn:microsoft.com/office/officeart/2005/8/layout/hList7"/>
    <dgm:cxn modelId="{1C42F67F-F88E-4511-B275-A0519EAC6B52}" type="presParOf" srcId="{77F1104E-4070-48E7-973F-26B0953C4A29}" destId="{D1B8DC5E-ECBE-4E80-AE12-4A83C6715F22}" srcOrd="1" destOrd="0" presId="urn:microsoft.com/office/officeart/2005/8/layout/hList7"/>
    <dgm:cxn modelId="{911E5A90-8F48-4DA4-99F2-F31D15E7E6B1}" type="presParOf" srcId="{D1B8DC5E-ECBE-4E80-AE12-4A83C6715F22}" destId="{737E2C4E-6E57-4AD8-8A14-611DF9B24DF7}" srcOrd="0" destOrd="0" presId="urn:microsoft.com/office/officeart/2005/8/layout/hList7"/>
    <dgm:cxn modelId="{D1D4A8AC-4B78-42D3-BCE5-653CCA92BF77}" type="presParOf" srcId="{737E2C4E-6E57-4AD8-8A14-611DF9B24DF7}" destId="{B91F65AC-5C0E-4F35-BBD4-B5C6F48617BD}" srcOrd="0" destOrd="0" presId="urn:microsoft.com/office/officeart/2005/8/layout/hList7"/>
    <dgm:cxn modelId="{902E8CFD-B68B-48DA-94F3-8F451CE90EBC}" type="presParOf" srcId="{737E2C4E-6E57-4AD8-8A14-611DF9B24DF7}" destId="{4F2D69D9-24FD-4492-BE25-5FEC6E2E4FED}" srcOrd="1" destOrd="0" presId="urn:microsoft.com/office/officeart/2005/8/layout/hList7"/>
    <dgm:cxn modelId="{AB21A1AD-2B7A-4995-B6CB-DA3DE43F11C3}" type="presParOf" srcId="{737E2C4E-6E57-4AD8-8A14-611DF9B24DF7}" destId="{68A9F8B1-A154-4B77-B501-BC90DA848DF6}" srcOrd="2" destOrd="0" presId="urn:microsoft.com/office/officeart/2005/8/layout/hList7"/>
    <dgm:cxn modelId="{82631B16-E8C0-4784-8764-5015A0D550BE}" type="presParOf" srcId="{737E2C4E-6E57-4AD8-8A14-611DF9B24DF7}" destId="{CC445B29-6F91-4046-8D91-A659A4AAEE67}" srcOrd="3" destOrd="0" presId="urn:microsoft.com/office/officeart/2005/8/layout/hList7"/>
    <dgm:cxn modelId="{31176F92-F0F1-4D49-BF14-9154867D9846}" type="presParOf" srcId="{D1B8DC5E-ECBE-4E80-AE12-4A83C6715F22}" destId="{8231CC78-7600-4329-8E86-E6C663DAA468}" srcOrd="1" destOrd="0" presId="urn:microsoft.com/office/officeart/2005/8/layout/hList7"/>
    <dgm:cxn modelId="{2C731962-F1C6-493D-B668-77E2E74CA9C7}" type="presParOf" srcId="{D1B8DC5E-ECBE-4E80-AE12-4A83C6715F22}" destId="{ED0DDB3B-B7B6-4D95-A563-D5F39B0EF043}" srcOrd="2" destOrd="0" presId="urn:microsoft.com/office/officeart/2005/8/layout/hList7"/>
    <dgm:cxn modelId="{6A3299C7-E497-4140-A51B-4DE7EF85D10D}" type="presParOf" srcId="{ED0DDB3B-B7B6-4D95-A563-D5F39B0EF043}" destId="{5E99B157-3401-4BB8-94FA-77EF3ADAFC97}" srcOrd="0" destOrd="0" presId="urn:microsoft.com/office/officeart/2005/8/layout/hList7"/>
    <dgm:cxn modelId="{32E5737A-4402-465A-94DC-F8F9C32AC731}" type="presParOf" srcId="{ED0DDB3B-B7B6-4D95-A563-D5F39B0EF043}" destId="{5EBD46CB-F07D-4296-85EC-A5BFEB6B6635}" srcOrd="1" destOrd="0" presId="urn:microsoft.com/office/officeart/2005/8/layout/hList7"/>
    <dgm:cxn modelId="{1D13D51B-59E4-4388-9AEA-2F1F968C239B}" type="presParOf" srcId="{ED0DDB3B-B7B6-4D95-A563-D5F39B0EF043}" destId="{6CFF0B6C-E3E6-4002-A722-489CC9866572}" srcOrd="2" destOrd="0" presId="urn:microsoft.com/office/officeart/2005/8/layout/hList7"/>
    <dgm:cxn modelId="{127971FA-AAC1-4EBE-8AA6-47F757F15C35}" type="presParOf" srcId="{ED0DDB3B-B7B6-4D95-A563-D5F39B0EF043}" destId="{C4F97403-A165-43DF-AC82-41B22002BAC8}" srcOrd="3" destOrd="0" presId="urn:microsoft.com/office/officeart/2005/8/layout/hList7"/>
    <dgm:cxn modelId="{DB87C7C4-C064-4FF4-97F6-64F5175852E8}" type="presParOf" srcId="{D1B8DC5E-ECBE-4E80-AE12-4A83C6715F22}" destId="{AFF8361E-08B4-4352-A18B-99D42B3373E5}" srcOrd="3" destOrd="0" presId="urn:microsoft.com/office/officeart/2005/8/layout/hList7"/>
    <dgm:cxn modelId="{6668731B-66D9-4932-86E4-A22F937AAD4C}" type="presParOf" srcId="{D1B8DC5E-ECBE-4E80-AE12-4A83C6715F22}" destId="{1788C2C4-E288-42E6-A136-9C22B7DFE507}" srcOrd="4" destOrd="0" presId="urn:microsoft.com/office/officeart/2005/8/layout/hList7"/>
    <dgm:cxn modelId="{D32338C4-25F3-49F6-933B-9476B000D9F1}" type="presParOf" srcId="{1788C2C4-E288-42E6-A136-9C22B7DFE507}" destId="{76E2DC02-125F-4F9D-8196-A5E6302559DD}" srcOrd="0" destOrd="0" presId="urn:microsoft.com/office/officeart/2005/8/layout/hList7"/>
    <dgm:cxn modelId="{1A124E0D-4386-4492-AFB0-9758D9F8E381}" type="presParOf" srcId="{1788C2C4-E288-42E6-A136-9C22B7DFE507}" destId="{B9155D43-1253-4658-A263-918EDFB466A9}" srcOrd="1" destOrd="0" presId="urn:microsoft.com/office/officeart/2005/8/layout/hList7"/>
    <dgm:cxn modelId="{6E79AF6A-960F-4C3D-A260-F47C094E8207}" type="presParOf" srcId="{1788C2C4-E288-42E6-A136-9C22B7DFE507}" destId="{F17F8E89-C8BA-4ABF-B3AC-7ADA737CE402}" srcOrd="2" destOrd="0" presId="urn:microsoft.com/office/officeart/2005/8/layout/hList7"/>
    <dgm:cxn modelId="{BD15C645-479D-4E1E-93F3-FB0FC4CC8B17}" type="presParOf" srcId="{1788C2C4-E288-42E6-A136-9C22B7DFE507}" destId="{CED341EE-8ED1-42C5-A228-92AA0DD229DD}" srcOrd="3" destOrd="0" presId="urn:microsoft.com/office/officeart/2005/8/layout/hList7"/>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8DACB394-DFE2-44B6-A4D4-128F4C06BAD9}" type="doc">
      <dgm:prSet loTypeId="urn:microsoft.com/office/officeart/2008/layout/AscendingPictureAccentProcess" loCatId="picture" qsTypeId="urn:microsoft.com/office/officeart/2005/8/quickstyle/simple4" qsCatId="simple" csTypeId="urn:microsoft.com/office/officeart/2005/8/colors/colorful4" csCatId="colorful" phldr="1"/>
      <dgm:spPr/>
      <dgm:t>
        <a:bodyPr/>
        <a:lstStyle/>
        <a:p>
          <a:endParaRPr lang="en-US"/>
        </a:p>
      </dgm:t>
    </dgm:pt>
    <dgm:pt modelId="{E65479CC-13E9-4546-9F37-F420AFC98C5B}">
      <dgm:prSet phldrT="[Text]"/>
      <dgm:spPr/>
      <dgm:t>
        <a:bodyPr/>
        <a:lstStyle/>
        <a:p>
          <a:r>
            <a:rPr lang="en-US" dirty="0" smtClean="0"/>
            <a:t>Faster Training</a:t>
          </a:r>
          <a:endParaRPr lang="en-US" dirty="0"/>
        </a:p>
      </dgm:t>
    </dgm:pt>
    <dgm:pt modelId="{5168E4CD-9A27-4BD3-970C-79CE1C69F0B7}" type="parTrans" cxnId="{45B8A091-C2C2-4D89-BAE5-D8E4F1453E6C}">
      <dgm:prSet/>
      <dgm:spPr/>
      <dgm:t>
        <a:bodyPr/>
        <a:lstStyle/>
        <a:p>
          <a:endParaRPr lang="en-US"/>
        </a:p>
      </dgm:t>
    </dgm:pt>
    <dgm:pt modelId="{5EB79F2F-C838-4535-9D00-8BD183869B3D}" type="sibTrans" cxnId="{45B8A091-C2C2-4D89-BAE5-D8E4F1453E6C}">
      <dgm:prSet/>
      <dgm:spPr>
        <a:blipFill>
          <a:blip xmlns:r="http://schemas.openxmlformats.org/officeDocument/2006/relationships" r:embed="rId1">
            <a:extLst>
              <a:ext uri="{28A0092B-C50C-407E-A947-70E740481C1C}">
                <a14:useLocalDpi xmlns:a14="http://schemas.microsoft.com/office/drawing/2010/main" val="0"/>
              </a:ext>
            </a:extLst>
          </a:blip>
          <a:srcRect/>
          <a:stretch>
            <a:fillRect l="-8000" r="-8000"/>
          </a:stretch>
        </a:blipFill>
      </dgm:spPr>
      <dgm:t>
        <a:bodyPr/>
        <a:lstStyle/>
        <a:p>
          <a:endParaRPr lang="en-US"/>
        </a:p>
      </dgm:t>
    </dgm:pt>
    <dgm:pt modelId="{45543E97-F8AE-47CF-9626-8A4592149757}">
      <dgm:prSet phldrT="[Text]"/>
      <dgm:spPr/>
      <dgm:t>
        <a:bodyPr/>
        <a:lstStyle/>
        <a:p>
          <a:r>
            <a:rPr lang="en-US" dirty="0" smtClean="0"/>
            <a:t>Increase in Productivity</a:t>
          </a:r>
          <a:endParaRPr lang="en-US" dirty="0"/>
        </a:p>
      </dgm:t>
    </dgm:pt>
    <dgm:pt modelId="{3AAB024B-7928-4A88-ABDB-9F8CB1F655E6}" type="parTrans" cxnId="{40756B2F-3420-4E59-917D-265A012FDFF8}">
      <dgm:prSet/>
      <dgm:spPr/>
      <dgm:t>
        <a:bodyPr/>
        <a:lstStyle/>
        <a:p>
          <a:endParaRPr lang="en-US"/>
        </a:p>
      </dgm:t>
    </dgm:pt>
    <dgm:pt modelId="{C1829A01-6398-4DB6-AAF3-8FBB8C255E24}" type="sibTrans" cxnId="{40756B2F-3420-4E59-917D-265A012FDFF8}">
      <dgm:prSet/>
      <dgm:spPr>
        <a:blipFill>
          <a:blip xmlns:r="http://schemas.openxmlformats.org/officeDocument/2006/relationships" r:embed="rId1">
            <a:extLst>
              <a:ext uri="{28A0092B-C50C-407E-A947-70E740481C1C}">
                <a14:useLocalDpi xmlns:a14="http://schemas.microsoft.com/office/drawing/2010/main" val="0"/>
              </a:ext>
            </a:extLst>
          </a:blip>
          <a:srcRect/>
          <a:stretch>
            <a:fillRect l="-8000" r="-8000"/>
          </a:stretch>
        </a:blipFill>
      </dgm:spPr>
      <dgm:t>
        <a:bodyPr/>
        <a:lstStyle/>
        <a:p>
          <a:endParaRPr lang="en-US"/>
        </a:p>
      </dgm:t>
    </dgm:pt>
    <dgm:pt modelId="{C601F8BD-DC66-4A98-9FD9-A0AD9D5854A0}">
      <dgm:prSet/>
      <dgm:spPr/>
      <dgm:t>
        <a:bodyPr/>
        <a:lstStyle/>
        <a:p>
          <a:r>
            <a:rPr lang="en-US" dirty="0" smtClean="0"/>
            <a:t>Increase in Efficiency</a:t>
          </a:r>
          <a:endParaRPr lang="en-US" dirty="0"/>
        </a:p>
      </dgm:t>
    </dgm:pt>
    <dgm:pt modelId="{E4DF2582-9481-4424-8805-AEC77D95144A}" type="parTrans" cxnId="{B6EA889B-81D0-4650-8E7F-AD2F06593D6E}">
      <dgm:prSet/>
      <dgm:spPr/>
      <dgm:t>
        <a:bodyPr/>
        <a:lstStyle/>
        <a:p>
          <a:endParaRPr lang="en-US"/>
        </a:p>
      </dgm:t>
    </dgm:pt>
    <dgm:pt modelId="{9B6FA83A-CBE9-4FFA-BD1C-C1B7F194062C}" type="sibTrans" cxnId="{B6EA889B-81D0-4650-8E7F-AD2F06593D6E}">
      <dgm:prSet/>
      <dgm:spPr>
        <a:blipFill>
          <a:blip xmlns:r="http://schemas.openxmlformats.org/officeDocument/2006/relationships" r:embed="rId1">
            <a:extLst>
              <a:ext uri="{28A0092B-C50C-407E-A947-70E740481C1C}">
                <a14:useLocalDpi xmlns:a14="http://schemas.microsoft.com/office/drawing/2010/main" val="0"/>
              </a:ext>
            </a:extLst>
          </a:blip>
          <a:srcRect/>
          <a:stretch>
            <a:fillRect l="-8000" r="-8000"/>
          </a:stretch>
        </a:blipFill>
      </dgm:spPr>
      <dgm:t>
        <a:bodyPr/>
        <a:lstStyle/>
        <a:p>
          <a:endParaRPr lang="en-US"/>
        </a:p>
      </dgm:t>
    </dgm:pt>
    <dgm:pt modelId="{CF149E00-2EA0-46DC-8E9E-28332E74320C}">
      <dgm:prSet/>
      <dgm:spPr/>
      <dgm:t>
        <a:bodyPr/>
        <a:lstStyle/>
        <a:p>
          <a:r>
            <a:rPr lang="en-US" dirty="0" smtClean="0"/>
            <a:t>Increase in Accuracy</a:t>
          </a:r>
          <a:endParaRPr lang="en-US" dirty="0"/>
        </a:p>
      </dgm:t>
    </dgm:pt>
    <dgm:pt modelId="{2415174D-E1CC-4A54-B59C-B08020128A45}" type="parTrans" cxnId="{FBF81511-9EE9-4E32-BCB4-5C823681CC12}">
      <dgm:prSet/>
      <dgm:spPr/>
      <dgm:t>
        <a:bodyPr/>
        <a:lstStyle/>
        <a:p>
          <a:endParaRPr lang="en-US"/>
        </a:p>
      </dgm:t>
    </dgm:pt>
    <dgm:pt modelId="{D09BB7AB-60F8-4F13-86F8-4DBF19BF5929}" type="sibTrans" cxnId="{FBF81511-9EE9-4E32-BCB4-5C823681CC12}">
      <dgm:prSet/>
      <dgm:spPr>
        <a:blipFill>
          <a:blip xmlns:r="http://schemas.openxmlformats.org/officeDocument/2006/relationships" r:embed="rId1">
            <a:extLst>
              <a:ext uri="{28A0092B-C50C-407E-A947-70E740481C1C}">
                <a14:useLocalDpi xmlns:a14="http://schemas.microsoft.com/office/drawing/2010/main" val="0"/>
              </a:ext>
            </a:extLst>
          </a:blip>
          <a:srcRect/>
          <a:stretch>
            <a:fillRect l="-8000" r="-8000"/>
          </a:stretch>
        </a:blipFill>
      </dgm:spPr>
      <dgm:t>
        <a:bodyPr/>
        <a:lstStyle/>
        <a:p>
          <a:endParaRPr lang="en-US"/>
        </a:p>
      </dgm:t>
    </dgm:pt>
    <dgm:pt modelId="{F0D9ACAD-A30F-49A4-9B4D-90996A9BA929}" type="pres">
      <dgm:prSet presAssocID="{8DACB394-DFE2-44B6-A4D4-128F4C06BAD9}" presName="Name0" presStyleCnt="0">
        <dgm:presLayoutVars>
          <dgm:chMax val="7"/>
          <dgm:chPref val="7"/>
          <dgm:dir/>
        </dgm:presLayoutVars>
      </dgm:prSet>
      <dgm:spPr/>
      <dgm:t>
        <a:bodyPr/>
        <a:lstStyle/>
        <a:p>
          <a:endParaRPr lang="en-US"/>
        </a:p>
      </dgm:t>
    </dgm:pt>
    <dgm:pt modelId="{19C9CBF1-761B-406E-B8AB-CBE9CA453316}" type="pres">
      <dgm:prSet presAssocID="{8DACB394-DFE2-44B6-A4D4-128F4C06BAD9}" presName="dot1" presStyleLbl="alignNode1" presStyleIdx="0" presStyleCnt="13"/>
      <dgm:spPr/>
    </dgm:pt>
    <dgm:pt modelId="{1DA57BB9-C35C-4409-8FB6-FEBAEC132001}" type="pres">
      <dgm:prSet presAssocID="{8DACB394-DFE2-44B6-A4D4-128F4C06BAD9}" presName="dot2" presStyleLbl="alignNode1" presStyleIdx="1" presStyleCnt="13"/>
      <dgm:spPr/>
    </dgm:pt>
    <dgm:pt modelId="{B15287DA-EC5F-4FA2-A87F-513B62CE8215}" type="pres">
      <dgm:prSet presAssocID="{8DACB394-DFE2-44B6-A4D4-128F4C06BAD9}" presName="dot3" presStyleLbl="alignNode1" presStyleIdx="2" presStyleCnt="13"/>
      <dgm:spPr/>
    </dgm:pt>
    <dgm:pt modelId="{66B4DBB2-8347-4A86-9F86-D39DE95FA07A}" type="pres">
      <dgm:prSet presAssocID="{8DACB394-DFE2-44B6-A4D4-128F4C06BAD9}" presName="dot4" presStyleLbl="alignNode1" presStyleIdx="3" presStyleCnt="13"/>
      <dgm:spPr/>
    </dgm:pt>
    <dgm:pt modelId="{04EE223C-86B7-46E9-B235-E53B67BC8D97}" type="pres">
      <dgm:prSet presAssocID="{8DACB394-DFE2-44B6-A4D4-128F4C06BAD9}" presName="dot5" presStyleLbl="alignNode1" presStyleIdx="4" presStyleCnt="13"/>
      <dgm:spPr/>
    </dgm:pt>
    <dgm:pt modelId="{5974E0B9-08BE-4BF0-BFA1-47A6BADD1303}" type="pres">
      <dgm:prSet presAssocID="{8DACB394-DFE2-44B6-A4D4-128F4C06BAD9}" presName="dot6" presStyleLbl="alignNode1" presStyleIdx="5" presStyleCnt="13"/>
      <dgm:spPr/>
    </dgm:pt>
    <dgm:pt modelId="{EAFE0F86-BDD9-4ADC-A7D3-65E6CE8382DF}" type="pres">
      <dgm:prSet presAssocID="{8DACB394-DFE2-44B6-A4D4-128F4C06BAD9}" presName="dotArrow1" presStyleLbl="alignNode1" presStyleIdx="6" presStyleCnt="13"/>
      <dgm:spPr/>
    </dgm:pt>
    <dgm:pt modelId="{A39E396C-C2A6-46BB-ADD9-8E849A096A55}" type="pres">
      <dgm:prSet presAssocID="{8DACB394-DFE2-44B6-A4D4-128F4C06BAD9}" presName="dotArrow2" presStyleLbl="alignNode1" presStyleIdx="7" presStyleCnt="13"/>
      <dgm:spPr/>
    </dgm:pt>
    <dgm:pt modelId="{6495A4D1-6FA1-495A-85E0-1DD20B233E91}" type="pres">
      <dgm:prSet presAssocID="{8DACB394-DFE2-44B6-A4D4-128F4C06BAD9}" presName="dotArrow3" presStyleLbl="alignNode1" presStyleIdx="8" presStyleCnt="13"/>
      <dgm:spPr/>
    </dgm:pt>
    <dgm:pt modelId="{6338FE05-88C5-4118-BBCB-EC45D13BF24D}" type="pres">
      <dgm:prSet presAssocID="{8DACB394-DFE2-44B6-A4D4-128F4C06BAD9}" presName="dotArrow4" presStyleLbl="alignNode1" presStyleIdx="9" presStyleCnt="13"/>
      <dgm:spPr/>
    </dgm:pt>
    <dgm:pt modelId="{15CFEC53-20DA-4FDF-9C35-A3158063FD8B}" type="pres">
      <dgm:prSet presAssocID="{8DACB394-DFE2-44B6-A4D4-128F4C06BAD9}" presName="dotArrow5" presStyleLbl="alignNode1" presStyleIdx="10" presStyleCnt="13"/>
      <dgm:spPr/>
    </dgm:pt>
    <dgm:pt modelId="{F91070FB-0739-45C9-A250-463DF0228A06}" type="pres">
      <dgm:prSet presAssocID="{8DACB394-DFE2-44B6-A4D4-128F4C06BAD9}" presName="dotArrow6" presStyleLbl="alignNode1" presStyleIdx="11" presStyleCnt="13"/>
      <dgm:spPr/>
    </dgm:pt>
    <dgm:pt modelId="{34D389C0-723E-44AA-BC41-9C2D4C4797D3}" type="pres">
      <dgm:prSet presAssocID="{8DACB394-DFE2-44B6-A4D4-128F4C06BAD9}" presName="dotArrow7" presStyleLbl="alignNode1" presStyleIdx="12" presStyleCnt="13"/>
      <dgm:spPr/>
    </dgm:pt>
    <dgm:pt modelId="{7DC3B143-A17E-4472-8296-CEA3C38E4951}" type="pres">
      <dgm:prSet presAssocID="{E65479CC-13E9-4546-9F37-F420AFC98C5B}" presName="parTx1" presStyleLbl="node1" presStyleIdx="0" presStyleCnt="4"/>
      <dgm:spPr/>
      <dgm:t>
        <a:bodyPr/>
        <a:lstStyle/>
        <a:p>
          <a:endParaRPr lang="en-US"/>
        </a:p>
      </dgm:t>
    </dgm:pt>
    <dgm:pt modelId="{90BAC3DB-3BE9-40FA-80F2-A1676A0C795D}" type="pres">
      <dgm:prSet presAssocID="{5EB79F2F-C838-4535-9D00-8BD183869B3D}" presName="picture1" presStyleCnt="0"/>
      <dgm:spPr/>
    </dgm:pt>
    <dgm:pt modelId="{15B770CF-8B36-4425-8075-3BBF0807EEF0}" type="pres">
      <dgm:prSet presAssocID="{5EB79F2F-C838-4535-9D00-8BD183869B3D}" presName="imageRepeatNode" presStyleLbl="fgImgPlace1" presStyleIdx="0" presStyleCnt="4"/>
      <dgm:spPr/>
      <dgm:t>
        <a:bodyPr/>
        <a:lstStyle/>
        <a:p>
          <a:endParaRPr lang="en-US"/>
        </a:p>
      </dgm:t>
    </dgm:pt>
    <dgm:pt modelId="{6F8D81EC-5DB4-4C0A-8243-43BA699796B8}" type="pres">
      <dgm:prSet presAssocID="{45543E97-F8AE-47CF-9626-8A4592149757}" presName="parTx2" presStyleLbl="node1" presStyleIdx="1" presStyleCnt="4"/>
      <dgm:spPr/>
      <dgm:t>
        <a:bodyPr/>
        <a:lstStyle/>
        <a:p>
          <a:endParaRPr lang="en-US"/>
        </a:p>
      </dgm:t>
    </dgm:pt>
    <dgm:pt modelId="{E8240AC5-3DE1-4537-B910-26FBDECE2227}" type="pres">
      <dgm:prSet presAssocID="{C1829A01-6398-4DB6-AAF3-8FBB8C255E24}" presName="picture2" presStyleCnt="0"/>
      <dgm:spPr/>
    </dgm:pt>
    <dgm:pt modelId="{E2E412B7-0523-4990-A158-4D37EE63B4F8}" type="pres">
      <dgm:prSet presAssocID="{C1829A01-6398-4DB6-AAF3-8FBB8C255E24}" presName="imageRepeatNode" presStyleLbl="fgImgPlace1" presStyleIdx="1" presStyleCnt="4"/>
      <dgm:spPr/>
      <dgm:t>
        <a:bodyPr/>
        <a:lstStyle/>
        <a:p>
          <a:endParaRPr lang="en-US"/>
        </a:p>
      </dgm:t>
    </dgm:pt>
    <dgm:pt modelId="{DA4584FD-0EAC-40F7-9424-093CE470A4BB}" type="pres">
      <dgm:prSet presAssocID="{C601F8BD-DC66-4A98-9FD9-A0AD9D5854A0}" presName="parTx3" presStyleLbl="node1" presStyleIdx="2" presStyleCnt="4"/>
      <dgm:spPr/>
      <dgm:t>
        <a:bodyPr/>
        <a:lstStyle/>
        <a:p>
          <a:endParaRPr lang="en-US"/>
        </a:p>
      </dgm:t>
    </dgm:pt>
    <dgm:pt modelId="{46876DD1-643F-49D9-83F1-C46ACF35678F}" type="pres">
      <dgm:prSet presAssocID="{9B6FA83A-CBE9-4FFA-BD1C-C1B7F194062C}" presName="picture3" presStyleCnt="0"/>
      <dgm:spPr/>
    </dgm:pt>
    <dgm:pt modelId="{4331F94B-4263-41E8-AEF0-D52FE3B8CF5A}" type="pres">
      <dgm:prSet presAssocID="{9B6FA83A-CBE9-4FFA-BD1C-C1B7F194062C}" presName="imageRepeatNode" presStyleLbl="fgImgPlace1" presStyleIdx="2" presStyleCnt="4"/>
      <dgm:spPr/>
      <dgm:t>
        <a:bodyPr/>
        <a:lstStyle/>
        <a:p>
          <a:endParaRPr lang="en-US"/>
        </a:p>
      </dgm:t>
    </dgm:pt>
    <dgm:pt modelId="{908E0066-4E2F-44F9-BAD7-7A09E9C1DE9E}" type="pres">
      <dgm:prSet presAssocID="{CF149E00-2EA0-46DC-8E9E-28332E74320C}" presName="parTx4" presStyleLbl="node1" presStyleIdx="3" presStyleCnt="4"/>
      <dgm:spPr/>
      <dgm:t>
        <a:bodyPr/>
        <a:lstStyle/>
        <a:p>
          <a:endParaRPr lang="en-US"/>
        </a:p>
      </dgm:t>
    </dgm:pt>
    <dgm:pt modelId="{6D36E2B5-025B-4CAF-880F-555512DEEA84}" type="pres">
      <dgm:prSet presAssocID="{D09BB7AB-60F8-4F13-86F8-4DBF19BF5929}" presName="picture4" presStyleCnt="0"/>
      <dgm:spPr/>
    </dgm:pt>
    <dgm:pt modelId="{59863BD0-673F-49C1-85F4-74E99A7594C6}" type="pres">
      <dgm:prSet presAssocID="{D09BB7AB-60F8-4F13-86F8-4DBF19BF5929}" presName="imageRepeatNode" presStyleLbl="fgImgPlace1" presStyleIdx="3" presStyleCnt="4"/>
      <dgm:spPr/>
      <dgm:t>
        <a:bodyPr/>
        <a:lstStyle/>
        <a:p>
          <a:endParaRPr lang="en-US"/>
        </a:p>
      </dgm:t>
    </dgm:pt>
  </dgm:ptLst>
  <dgm:cxnLst>
    <dgm:cxn modelId="{98ADCDCD-FDB3-41C9-8C76-992D1A4DB3FB}" type="presOf" srcId="{C601F8BD-DC66-4A98-9FD9-A0AD9D5854A0}" destId="{DA4584FD-0EAC-40F7-9424-093CE470A4BB}" srcOrd="0" destOrd="0" presId="urn:microsoft.com/office/officeart/2008/layout/AscendingPictureAccentProcess"/>
    <dgm:cxn modelId="{7E1FEDC8-70D5-4140-87B4-58FEEF8F413F}" type="presOf" srcId="{D09BB7AB-60F8-4F13-86F8-4DBF19BF5929}" destId="{59863BD0-673F-49C1-85F4-74E99A7594C6}" srcOrd="0" destOrd="0" presId="urn:microsoft.com/office/officeart/2008/layout/AscendingPictureAccentProcess"/>
    <dgm:cxn modelId="{40756B2F-3420-4E59-917D-265A012FDFF8}" srcId="{8DACB394-DFE2-44B6-A4D4-128F4C06BAD9}" destId="{45543E97-F8AE-47CF-9626-8A4592149757}" srcOrd="1" destOrd="0" parTransId="{3AAB024B-7928-4A88-ABDB-9F8CB1F655E6}" sibTransId="{C1829A01-6398-4DB6-AAF3-8FBB8C255E24}"/>
    <dgm:cxn modelId="{B6EA889B-81D0-4650-8E7F-AD2F06593D6E}" srcId="{8DACB394-DFE2-44B6-A4D4-128F4C06BAD9}" destId="{C601F8BD-DC66-4A98-9FD9-A0AD9D5854A0}" srcOrd="2" destOrd="0" parTransId="{E4DF2582-9481-4424-8805-AEC77D95144A}" sibTransId="{9B6FA83A-CBE9-4FFA-BD1C-C1B7F194062C}"/>
    <dgm:cxn modelId="{45B8A091-C2C2-4D89-BAE5-D8E4F1453E6C}" srcId="{8DACB394-DFE2-44B6-A4D4-128F4C06BAD9}" destId="{E65479CC-13E9-4546-9F37-F420AFC98C5B}" srcOrd="0" destOrd="0" parTransId="{5168E4CD-9A27-4BD3-970C-79CE1C69F0B7}" sibTransId="{5EB79F2F-C838-4535-9D00-8BD183869B3D}"/>
    <dgm:cxn modelId="{DE79FA8A-104F-4D07-A6D9-D10709FDA5CF}" type="presOf" srcId="{E65479CC-13E9-4546-9F37-F420AFC98C5B}" destId="{7DC3B143-A17E-4472-8296-CEA3C38E4951}" srcOrd="0" destOrd="0" presId="urn:microsoft.com/office/officeart/2008/layout/AscendingPictureAccentProcess"/>
    <dgm:cxn modelId="{8AB0E140-9812-4C4D-94E7-101BACD1DFCA}" type="presOf" srcId="{5EB79F2F-C838-4535-9D00-8BD183869B3D}" destId="{15B770CF-8B36-4425-8075-3BBF0807EEF0}" srcOrd="0" destOrd="0" presId="urn:microsoft.com/office/officeart/2008/layout/AscendingPictureAccentProcess"/>
    <dgm:cxn modelId="{03B1F02B-A628-4DF7-A10C-E94A4C58461F}" type="presOf" srcId="{9B6FA83A-CBE9-4FFA-BD1C-C1B7F194062C}" destId="{4331F94B-4263-41E8-AEF0-D52FE3B8CF5A}" srcOrd="0" destOrd="0" presId="urn:microsoft.com/office/officeart/2008/layout/AscendingPictureAccentProcess"/>
    <dgm:cxn modelId="{516B3840-59A6-45D1-ADF9-C137AE36172C}" type="presOf" srcId="{CF149E00-2EA0-46DC-8E9E-28332E74320C}" destId="{908E0066-4E2F-44F9-BAD7-7A09E9C1DE9E}" srcOrd="0" destOrd="0" presId="urn:microsoft.com/office/officeart/2008/layout/AscendingPictureAccentProcess"/>
    <dgm:cxn modelId="{59A2F36E-1C31-4642-A724-CEA5B10565F1}" type="presOf" srcId="{C1829A01-6398-4DB6-AAF3-8FBB8C255E24}" destId="{E2E412B7-0523-4990-A158-4D37EE63B4F8}" srcOrd="0" destOrd="0" presId="urn:microsoft.com/office/officeart/2008/layout/AscendingPictureAccentProcess"/>
    <dgm:cxn modelId="{FBF81511-9EE9-4E32-BCB4-5C823681CC12}" srcId="{8DACB394-DFE2-44B6-A4D4-128F4C06BAD9}" destId="{CF149E00-2EA0-46DC-8E9E-28332E74320C}" srcOrd="3" destOrd="0" parTransId="{2415174D-E1CC-4A54-B59C-B08020128A45}" sibTransId="{D09BB7AB-60F8-4F13-86F8-4DBF19BF5929}"/>
    <dgm:cxn modelId="{3548A199-F3C4-48B8-9CCB-A716743EFCA3}" type="presOf" srcId="{45543E97-F8AE-47CF-9626-8A4592149757}" destId="{6F8D81EC-5DB4-4C0A-8243-43BA699796B8}" srcOrd="0" destOrd="0" presId="urn:microsoft.com/office/officeart/2008/layout/AscendingPictureAccentProcess"/>
    <dgm:cxn modelId="{ED7293E3-15DF-4520-9183-990CD6B85C54}" type="presOf" srcId="{8DACB394-DFE2-44B6-A4D4-128F4C06BAD9}" destId="{F0D9ACAD-A30F-49A4-9B4D-90996A9BA929}" srcOrd="0" destOrd="0" presId="urn:microsoft.com/office/officeart/2008/layout/AscendingPictureAccentProcess"/>
    <dgm:cxn modelId="{1B79643F-A175-4ED0-AB66-1B96F95424BB}" type="presParOf" srcId="{F0D9ACAD-A30F-49A4-9B4D-90996A9BA929}" destId="{19C9CBF1-761B-406E-B8AB-CBE9CA453316}" srcOrd="0" destOrd="0" presId="urn:microsoft.com/office/officeart/2008/layout/AscendingPictureAccentProcess"/>
    <dgm:cxn modelId="{8B34B1C9-2ABA-4188-A7C3-CC2A9E686AAB}" type="presParOf" srcId="{F0D9ACAD-A30F-49A4-9B4D-90996A9BA929}" destId="{1DA57BB9-C35C-4409-8FB6-FEBAEC132001}" srcOrd="1" destOrd="0" presId="urn:microsoft.com/office/officeart/2008/layout/AscendingPictureAccentProcess"/>
    <dgm:cxn modelId="{49331CDB-6247-4DC3-9A7F-8B925C81D556}" type="presParOf" srcId="{F0D9ACAD-A30F-49A4-9B4D-90996A9BA929}" destId="{B15287DA-EC5F-4FA2-A87F-513B62CE8215}" srcOrd="2" destOrd="0" presId="urn:microsoft.com/office/officeart/2008/layout/AscendingPictureAccentProcess"/>
    <dgm:cxn modelId="{272F6281-FD5A-4D8F-9454-9874E534E9CE}" type="presParOf" srcId="{F0D9ACAD-A30F-49A4-9B4D-90996A9BA929}" destId="{66B4DBB2-8347-4A86-9F86-D39DE95FA07A}" srcOrd="3" destOrd="0" presId="urn:microsoft.com/office/officeart/2008/layout/AscendingPictureAccentProcess"/>
    <dgm:cxn modelId="{B4BF1E27-9E42-49C1-861E-90E9BEB6BE66}" type="presParOf" srcId="{F0D9ACAD-A30F-49A4-9B4D-90996A9BA929}" destId="{04EE223C-86B7-46E9-B235-E53B67BC8D97}" srcOrd="4" destOrd="0" presId="urn:microsoft.com/office/officeart/2008/layout/AscendingPictureAccentProcess"/>
    <dgm:cxn modelId="{CFC93540-CF0D-4A97-9F0E-E32015AF0482}" type="presParOf" srcId="{F0D9ACAD-A30F-49A4-9B4D-90996A9BA929}" destId="{5974E0B9-08BE-4BF0-BFA1-47A6BADD1303}" srcOrd="5" destOrd="0" presId="urn:microsoft.com/office/officeart/2008/layout/AscendingPictureAccentProcess"/>
    <dgm:cxn modelId="{72DD4BEA-103E-4DE0-834A-7CAB42FD1160}" type="presParOf" srcId="{F0D9ACAD-A30F-49A4-9B4D-90996A9BA929}" destId="{EAFE0F86-BDD9-4ADC-A7D3-65E6CE8382DF}" srcOrd="6" destOrd="0" presId="urn:microsoft.com/office/officeart/2008/layout/AscendingPictureAccentProcess"/>
    <dgm:cxn modelId="{A98EE2D0-13BA-46F7-8423-3C16D13B58D1}" type="presParOf" srcId="{F0D9ACAD-A30F-49A4-9B4D-90996A9BA929}" destId="{A39E396C-C2A6-46BB-ADD9-8E849A096A55}" srcOrd="7" destOrd="0" presId="urn:microsoft.com/office/officeart/2008/layout/AscendingPictureAccentProcess"/>
    <dgm:cxn modelId="{3A4F64A8-5581-4F0F-85EF-419F4FDEF751}" type="presParOf" srcId="{F0D9ACAD-A30F-49A4-9B4D-90996A9BA929}" destId="{6495A4D1-6FA1-495A-85E0-1DD20B233E91}" srcOrd="8" destOrd="0" presId="urn:microsoft.com/office/officeart/2008/layout/AscendingPictureAccentProcess"/>
    <dgm:cxn modelId="{F014EE21-C8CC-4EAA-B961-E69BB7F0D875}" type="presParOf" srcId="{F0D9ACAD-A30F-49A4-9B4D-90996A9BA929}" destId="{6338FE05-88C5-4118-BBCB-EC45D13BF24D}" srcOrd="9" destOrd="0" presId="urn:microsoft.com/office/officeart/2008/layout/AscendingPictureAccentProcess"/>
    <dgm:cxn modelId="{618A41DB-B30C-4292-A13A-9B1CB1665CC4}" type="presParOf" srcId="{F0D9ACAD-A30F-49A4-9B4D-90996A9BA929}" destId="{15CFEC53-20DA-4FDF-9C35-A3158063FD8B}" srcOrd="10" destOrd="0" presId="urn:microsoft.com/office/officeart/2008/layout/AscendingPictureAccentProcess"/>
    <dgm:cxn modelId="{35F7E3FE-0137-4E6F-9C2D-EC2AF3EB71F5}" type="presParOf" srcId="{F0D9ACAD-A30F-49A4-9B4D-90996A9BA929}" destId="{F91070FB-0739-45C9-A250-463DF0228A06}" srcOrd="11" destOrd="0" presId="urn:microsoft.com/office/officeart/2008/layout/AscendingPictureAccentProcess"/>
    <dgm:cxn modelId="{0D8C67B5-1E3F-4270-871A-1E31E1FC3C7E}" type="presParOf" srcId="{F0D9ACAD-A30F-49A4-9B4D-90996A9BA929}" destId="{34D389C0-723E-44AA-BC41-9C2D4C4797D3}" srcOrd="12" destOrd="0" presId="urn:microsoft.com/office/officeart/2008/layout/AscendingPictureAccentProcess"/>
    <dgm:cxn modelId="{EAEECA1F-1C53-4A08-9335-B628BC3507A5}" type="presParOf" srcId="{F0D9ACAD-A30F-49A4-9B4D-90996A9BA929}" destId="{7DC3B143-A17E-4472-8296-CEA3C38E4951}" srcOrd="13" destOrd="0" presId="urn:microsoft.com/office/officeart/2008/layout/AscendingPictureAccentProcess"/>
    <dgm:cxn modelId="{516D7040-1A0B-468F-817A-31E53464456E}" type="presParOf" srcId="{F0D9ACAD-A30F-49A4-9B4D-90996A9BA929}" destId="{90BAC3DB-3BE9-40FA-80F2-A1676A0C795D}" srcOrd="14" destOrd="0" presId="urn:microsoft.com/office/officeart/2008/layout/AscendingPictureAccentProcess"/>
    <dgm:cxn modelId="{05D6DF86-9DDE-4BED-9760-3AFC4AD53E9B}" type="presParOf" srcId="{90BAC3DB-3BE9-40FA-80F2-A1676A0C795D}" destId="{15B770CF-8B36-4425-8075-3BBF0807EEF0}" srcOrd="0" destOrd="0" presId="urn:microsoft.com/office/officeart/2008/layout/AscendingPictureAccentProcess"/>
    <dgm:cxn modelId="{0DCE9E25-8998-458B-8E41-213EDDC61100}" type="presParOf" srcId="{F0D9ACAD-A30F-49A4-9B4D-90996A9BA929}" destId="{6F8D81EC-5DB4-4C0A-8243-43BA699796B8}" srcOrd="15" destOrd="0" presId="urn:microsoft.com/office/officeart/2008/layout/AscendingPictureAccentProcess"/>
    <dgm:cxn modelId="{5C0BE4C5-8246-46FB-8117-38A5700DF481}" type="presParOf" srcId="{F0D9ACAD-A30F-49A4-9B4D-90996A9BA929}" destId="{E8240AC5-3DE1-4537-B910-26FBDECE2227}" srcOrd="16" destOrd="0" presId="urn:microsoft.com/office/officeart/2008/layout/AscendingPictureAccentProcess"/>
    <dgm:cxn modelId="{C28F224A-7F4B-4F0B-8BBF-E45B1DCC6CFF}" type="presParOf" srcId="{E8240AC5-3DE1-4537-B910-26FBDECE2227}" destId="{E2E412B7-0523-4990-A158-4D37EE63B4F8}" srcOrd="0" destOrd="0" presId="urn:microsoft.com/office/officeart/2008/layout/AscendingPictureAccentProcess"/>
    <dgm:cxn modelId="{992DC6FE-69A4-43D1-AAC3-B0171A0A66E6}" type="presParOf" srcId="{F0D9ACAD-A30F-49A4-9B4D-90996A9BA929}" destId="{DA4584FD-0EAC-40F7-9424-093CE470A4BB}" srcOrd="17" destOrd="0" presId="urn:microsoft.com/office/officeart/2008/layout/AscendingPictureAccentProcess"/>
    <dgm:cxn modelId="{A9319E2C-ED56-459B-894B-3FEE7947EABE}" type="presParOf" srcId="{F0D9ACAD-A30F-49A4-9B4D-90996A9BA929}" destId="{46876DD1-643F-49D9-83F1-C46ACF35678F}" srcOrd="18" destOrd="0" presId="urn:microsoft.com/office/officeart/2008/layout/AscendingPictureAccentProcess"/>
    <dgm:cxn modelId="{08E1A7EF-971A-4900-8369-6C5B0A9B812A}" type="presParOf" srcId="{46876DD1-643F-49D9-83F1-C46ACF35678F}" destId="{4331F94B-4263-41E8-AEF0-D52FE3B8CF5A}" srcOrd="0" destOrd="0" presId="urn:microsoft.com/office/officeart/2008/layout/AscendingPictureAccentProcess"/>
    <dgm:cxn modelId="{5BF81FF1-0EB9-425C-9DE5-D85ADC781DA6}" type="presParOf" srcId="{F0D9ACAD-A30F-49A4-9B4D-90996A9BA929}" destId="{908E0066-4E2F-44F9-BAD7-7A09E9C1DE9E}" srcOrd="19" destOrd="0" presId="urn:microsoft.com/office/officeart/2008/layout/AscendingPictureAccentProcess"/>
    <dgm:cxn modelId="{7B986141-7782-4932-BD36-51E3DB983D43}" type="presParOf" srcId="{F0D9ACAD-A30F-49A4-9B4D-90996A9BA929}" destId="{6D36E2B5-025B-4CAF-880F-555512DEEA84}" srcOrd="20" destOrd="0" presId="urn:microsoft.com/office/officeart/2008/layout/AscendingPictureAccentProcess"/>
    <dgm:cxn modelId="{317839E5-488D-4E29-9E92-8559D5A9C685}" type="presParOf" srcId="{6D36E2B5-025B-4CAF-880F-555512DEEA84}" destId="{59863BD0-673F-49C1-85F4-74E99A7594C6}" srcOrd="0" destOrd="0" presId="urn:microsoft.com/office/officeart/2008/layout/AscendingPictureAccent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BEBFB526-4FCF-4581-BB21-3C657EDA27F9}" type="doc">
      <dgm:prSet loTypeId="urn:microsoft.com/office/officeart/2005/8/layout/vList2" loCatId="list" qsTypeId="urn:microsoft.com/office/officeart/2005/8/quickstyle/simple1" qsCatId="simple" csTypeId="urn:microsoft.com/office/officeart/2005/8/colors/colorful4" csCatId="colorful" phldr="1"/>
      <dgm:spPr/>
      <dgm:t>
        <a:bodyPr/>
        <a:lstStyle/>
        <a:p>
          <a:endParaRPr lang="en-US"/>
        </a:p>
      </dgm:t>
    </dgm:pt>
    <dgm:pt modelId="{069B35F4-E45E-448A-B86F-950B403DF0A8}">
      <dgm:prSet phldrT="[Text]"/>
      <dgm:spPr/>
      <dgm:t>
        <a:bodyPr/>
        <a:lstStyle/>
        <a:p>
          <a:r>
            <a:rPr lang="en-US" dirty="0" smtClean="0"/>
            <a:t>Turn-key solution for warehouse automation for the workflows listed to the right.</a:t>
          </a:r>
          <a:endParaRPr lang="en-US" dirty="0"/>
        </a:p>
      </dgm:t>
    </dgm:pt>
    <dgm:pt modelId="{ABD12E50-4932-422B-B566-D417699A5BDA}" type="parTrans" cxnId="{4A1CBCF5-53D7-4290-80DA-D562C78B849C}">
      <dgm:prSet/>
      <dgm:spPr/>
      <dgm:t>
        <a:bodyPr/>
        <a:lstStyle/>
        <a:p>
          <a:endParaRPr lang="en-US"/>
        </a:p>
      </dgm:t>
    </dgm:pt>
    <dgm:pt modelId="{D520F641-CBE2-4790-B7D6-9325CBCC431C}" type="sibTrans" cxnId="{4A1CBCF5-53D7-4290-80DA-D562C78B849C}">
      <dgm:prSet/>
      <dgm:spPr/>
      <dgm:t>
        <a:bodyPr/>
        <a:lstStyle/>
        <a:p>
          <a:endParaRPr lang="en-US"/>
        </a:p>
      </dgm:t>
    </dgm:pt>
    <dgm:pt modelId="{A802C0ED-6BA4-4DE5-B4F0-007E8D0FF57B}">
      <dgm:prSet phldrT="[Text]"/>
      <dgm:spPr/>
      <dgm:t>
        <a:bodyPr/>
        <a:lstStyle/>
        <a:p>
          <a:r>
            <a:rPr lang="en-US" dirty="0" smtClean="0"/>
            <a:t>Meets the unique or specific requirements of each of the four distribution centers.</a:t>
          </a:r>
          <a:endParaRPr lang="en-US" dirty="0"/>
        </a:p>
      </dgm:t>
    </dgm:pt>
    <dgm:pt modelId="{55129E35-2773-4F31-94B6-6440F41EF5C6}" type="parTrans" cxnId="{5320296E-4C34-4B11-93C0-8AAFA7203734}">
      <dgm:prSet/>
      <dgm:spPr/>
      <dgm:t>
        <a:bodyPr/>
        <a:lstStyle/>
        <a:p>
          <a:endParaRPr lang="en-US"/>
        </a:p>
      </dgm:t>
    </dgm:pt>
    <dgm:pt modelId="{0C27026D-2AAE-4E23-8837-3BAC24F02251}" type="sibTrans" cxnId="{5320296E-4C34-4B11-93C0-8AAFA7203734}">
      <dgm:prSet/>
      <dgm:spPr/>
      <dgm:t>
        <a:bodyPr/>
        <a:lstStyle/>
        <a:p>
          <a:endParaRPr lang="en-US"/>
        </a:p>
      </dgm:t>
    </dgm:pt>
    <dgm:pt modelId="{53137069-99EA-41E6-B790-11BE7332E5C4}">
      <dgm:prSet phldrT="[Text]"/>
      <dgm:spPr/>
      <dgm:t>
        <a:bodyPr/>
        <a:lstStyle/>
        <a:p>
          <a:r>
            <a:rPr lang="en-US" dirty="0" smtClean="0"/>
            <a:t>If there are other areas where efficiencies can be created we can incorporate them into this project very easily.  </a:t>
          </a:r>
          <a:endParaRPr lang="en-US" dirty="0"/>
        </a:p>
      </dgm:t>
    </dgm:pt>
    <dgm:pt modelId="{F0AC18DD-9B2E-4D79-BD85-A82624FEC45C}" type="parTrans" cxnId="{4359680B-19EA-4F59-BCA1-3409370CC1E1}">
      <dgm:prSet/>
      <dgm:spPr/>
      <dgm:t>
        <a:bodyPr/>
        <a:lstStyle/>
        <a:p>
          <a:endParaRPr lang="en-US"/>
        </a:p>
      </dgm:t>
    </dgm:pt>
    <dgm:pt modelId="{DF23C14F-A662-49BC-983C-599542726B50}" type="sibTrans" cxnId="{4359680B-19EA-4F59-BCA1-3409370CC1E1}">
      <dgm:prSet/>
      <dgm:spPr/>
      <dgm:t>
        <a:bodyPr/>
        <a:lstStyle/>
        <a:p>
          <a:endParaRPr lang="en-US"/>
        </a:p>
      </dgm:t>
    </dgm:pt>
    <dgm:pt modelId="{6BD2CE23-F6A4-447A-8A67-A89D75407DFC}">
      <dgm:prSet/>
      <dgm:spPr/>
      <dgm:t>
        <a:bodyPr/>
        <a:lstStyle/>
        <a:p>
          <a:r>
            <a:rPr lang="en-US" dirty="0" smtClean="0"/>
            <a:t>This solution can provide a mobile field sales application for your 250+ field reps. </a:t>
          </a:r>
          <a:endParaRPr lang="en-US" dirty="0"/>
        </a:p>
      </dgm:t>
    </dgm:pt>
    <dgm:pt modelId="{444451A6-B99C-4DCF-A0DA-D1153303F3CE}" type="parTrans" cxnId="{E758F299-BF4F-4216-BE2B-84FD763FB59F}">
      <dgm:prSet/>
      <dgm:spPr/>
      <dgm:t>
        <a:bodyPr/>
        <a:lstStyle/>
        <a:p>
          <a:endParaRPr lang="en-US"/>
        </a:p>
      </dgm:t>
    </dgm:pt>
    <dgm:pt modelId="{106C5E46-C1C4-4379-82B8-91E752862A12}" type="sibTrans" cxnId="{E758F299-BF4F-4216-BE2B-84FD763FB59F}">
      <dgm:prSet/>
      <dgm:spPr/>
      <dgm:t>
        <a:bodyPr/>
        <a:lstStyle/>
        <a:p>
          <a:endParaRPr lang="en-US"/>
        </a:p>
      </dgm:t>
    </dgm:pt>
    <dgm:pt modelId="{FE1267F6-5E95-42B3-88EC-10D79F070A07}">
      <dgm:prSet/>
      <dgm:spPr/>
      <dgm:t>
        <a:bodyPr/>
        <a:lstStyle/>
        <a:p>
          <a:r>
            <a:rPr lang="en-US" dirty="0" smtClean="0"/>
            <a:t>Create increased efficiency / throughput</a:t>
          </a:r>
          <a:endParaRPr lang="en-US" dirty="0"/>
        </a:p>
      </dgm:t>
    </dgm:pt>
    <dgm:pt modelId="{B951E8D4-B809-4F12-BBB9-B7B8E15EAD43}" type="parTrans" cxnId="{77DAF563-5DDE-40BA-BBC1-A5BE10671E3F}">
      <dgm:prSet/>
      <dgm:spPr/>
      <dgm:t>
        <a:bodyPr/>
        <a:lstStyle/>
        <a:p>
          <a:endParaRPr lang="en-US"/>
        </a:p>
      </dgm:t>
    </dgm:pt>
    <dgm:pt modelId="{45C3B3C0-0787-43D3-B7A3-3FDBDCB53F9B}" type="sibTrans" cxnId="{77DAF563-5DDE-40BA-BBC1-A5BE10671E3F}">
      <dgm:prSet/>
      <dgm:spPr/>
      <dgm:t>
        <a:bodyPr/>
        <a:lstStyle/>
        <a:p>
          <a:endParaRPr lang="en-US"/>
        </a:p>
      </dgm:t>
    </dgm:pt>
    <dgm:pt modelId="{E4F473BA-B42C-4B17-AA78-2A6E27A9F952}">
      <dgm:prSet/>
      <dgm:spPr/>
      <dgm:t>
        <a:bodyPr/>
        <a:lstStyle/>
        <a:p>
          <a:r>
            <a:rPr lang="en-US" dirty="0" smtClean="0"/>
            <a:t>Reduction of direct labor</a:t>
          </a:r>
        </a:p>
      </dgm:t>
    </dgm:pt>
    <dgm:pt modelId="{F42719BE-C080-4AAA-BA15-68B21668943D}" type="parTrans" cxnId="{AB5B256A-7F75-4013-A282-0A76E5A0E192}">
      <dgm:prSet/>
      <dgm:spPr/>
      <dgm:t>
        <a:bodyPr/>
        <a:lstStyle/>
        <a:p>
          <a:endParaRPr lang="en-US"/>
        </a:p>
      </dgm:t>
    </dgm:pt>
    <dgm:pt modelId="{22C8DB54-F94A-418E-BCA0-F01D1DE25F7E}" type="sibTrans" cxnId="{AB5B256A-7F75-4013-A282-0A76E5A0E192}">
      <dgm:prSet/>
      <dgm:spPr/>
      <dgm:t>
        <a:bodyPr/>
        <a:lstStyle/>
        <a:p>
          <a:endParaRPr lang="en-US"/>
        </a:p>
      </dgm:t>
    </dgm:pt>
    <dgm:pt modelId="{6105EDD1-6A1B-4C86-976D-511DFEDDD18B}">
      <dgm:prSet/>
      <dgm:spPr/>
      <dgm:t>
        <a:bodyPr/>
        <a:lstStyle/>
        <a:p>
          <a:r>
            <a:rPr lang="en-US" dirty="0" smtClean="0"/>
            <a:t>Increased inventory accuracy</a:t>
          </a:r>
        </a:p>
      </dgm:t>
    </dgm:pt>
    <dgm:pt modelId="{1ED6BFD3-BC9E-4168-AEE3-2623F3B91C9D}" type="parTrans" cxnId="{0DDA1EE0-DC86-4C31-B392-808D261380C1}">
      <dgm:prSet/>
      <dgm:spPr/>
      <dgm:t>
        <a:bodyPr/>
        <a:lstStyle/>
        <a:p>
          <a:endParaRPr lang="en-US"/>
        </a:p>
      </dgm:t>
    </dgm:pt>
    <dgm:pt modelId="{82EA94BD-AD24-4C9F-B283-6D8C6D3A2123}" type="sibTrans" cxnId="{0DDA1EE0-DC86-4C31-B392-808D261380C1}">
      <dgm:prSet/>
      <dgm:spPr/>
      <dgm:t>
        <a:bodyPr/>
        <a:lstStyle/>
        <a:p>
          <a:endParaRPr lang="en-US"/>
        </a:p>
      </dgm:t>
    </dgm:pt>
    <dgm:pt modelId="{51DBCDA6-184A-45F4-A94D-9249F2B33B6C}">
      <dgm:prSet/>
      <dgm:spPr/>
      <dgm:t>
        <a:bodyPr/>
        <a:lstStyle/>
        <a:p>
          <a:r>
            <a:rPr lang="en-US" dirty="0" smtClean="0"/>
            <a:t>eliminate manual processes and data entry </a:t>
          </a:r>
        </a:p>
      </dgm:t>
    </dgm:pt>
    <dgm:pt modelId="{0377DCA0-1189-4C86-A10F-79E0242B6BA4}" type="parTrans" cxnId="{816157AE-19D0-4E9F-9C82-43102F247F9C}">
      <dgm:prSet/>
      <dgm:spPr/>
      <dgm:t>
        <a:bodyPr/>
        <a:lstStyle/>
        <a:p>
          <a:endParaRPr lang="en-US"/>
        </a:p>
      </dgm:t>
    </dgm:pt>
    <dgm:pt modelId="{06624A98-0CDD-419E-957E-D020FFE02829}" type="sibTrans" cxnId="{816157AE-19D0-4E9F-9C82-43102F247F9C}">
      <dgm:prSet/>
      <dgm:spPr/>
      <dgm:t>
        <a:bodyPr/>
        <a:lstStyle/>
        <a:p>
          <a:endParaRPr lang="en-US"/>
        </a:p>
      </dgm:t>
    </dgm:pt>
    <dgm:pt modelId="{6DEEE969-A5D1-40D1-954E-C6F40235886C}">
      <dgm:prSet/>
      <dgm:spPr/>
      <dgm:t>
        <a:bodyPr/>
        <a:lstStyle/>
        <a:p>
          <a:endParaRPr lang="en-US"/>
        </a:p>
      </dgm:t>
    </dgm:pt>
    <dgm:pt modelId="{921C087F-25B2-41E6-850C-7169C53963D0}" type="parTrans" cxnId="{8E024A09-4C1D-44E7-B03E-10D720DA09AE}">
      <dgm:prSet/>
      <dgm:spPr/>
      <dgm:t>
        <a:bodyPr/>
        <a:lstStyle/>
        <a:p>
          <a:endParaRPr lang="en-US"/>
        </a:p>
      </dgm:t>
    </dgm:pt>
    <dgm:pt modelId="{0931E4BF-A0A6-4926-A345-A8AFFCAB07B3}" type="sibTrans" cxnId="{8E024A09-4C1D-44E7-B03E-10D720DA09AE}">
      <dgm:prSet/>
      <dgm:spPr/>
      <dgm:t>
        <a:bodyPr/>
        <a:lstStyle/>
        <a:p>
          <a:endParaRPr lang="en-US"/>
        </a:p>
      </dgm:t>
    </dgm:pt>
    <dgm:pt modelId="{E849E946-44CD-443C-9D27-42E909DF99F1}">
      <dgm:prSet/>
      <dgm:spPr/>
      <dgm:t>
        <a:bodyPr/>
        <a:lstStyle/>
        <a:p>
          <a:r>
            <a:rPr lang="en-US" dirty="0" smtClean="0"/>
            <a:t>RFgen is very flexible and scalable</a:t>
          </a:r>
          <a:endParaRPr lang="en-US" dirty="0"/>
        </a:p>
      </dgm:t>
    </dgm:pt>
    <dgm:pt modelId="{9E674A41-74E5-40C1-BC1C-65320F09E786}" type="parTrans" cxnId="{BA73B6CF-C1B2-465C-B513-213BCAE5397A}">
      <dgm:prSet/>
      <dgm:spPr/>
      <dgm:t>
        <a:bodyPr/>
        <a:lstStyle/>
        <a:p>
          <a:endParaRPr lang="en-US"/>
        </a:p>
      </dgm:t>
    </dgm:pt>
    <dgm:pt modelId="{8B014BAA-8596-468B-AA38-96212D8FADBB}" type="sibTrans" cxnId="{BA73B6CF-C1B2-465C-B513-213BCAE5397A}">
      <dgm:prSet/>
      <dgm:spPr/>
      <dgm:t>
        <a:bodyPr/>
        <a:lstStyle/>
        <a:p>
          <a:endParaRPr lang="en-US"/>
        </a:p>
      </dgm:t>
    </dgm:pt>
    <dgm:pt modelId="{93D6B363-B376-4F84-B48C-1C424AC72BB2}">
      <dgm:prSet/>
      <dgm:spPr/>
      <dgm:t>
        <a:bodyPr/>
        <a:lstStyle/>
        <a:p>
          <a:endParaRPr lang="en-US"/>
        </a:p>
      </dgm:t>
    </dgm:pt>
    <dgm:pt modelId="{E4AB2300-F5DE-4DD1-895E-B61212D3B7C8}" type="parTrans" cxnId="{E68EE63E-4770-4335-9C61-C3DFF79B2739}">
      <dgm:prSet/>
      <dgm:spPr/>
      <dgm:t>
        <a:bodyPr/>
        <a:lstStyle/>
        <a:p>
          <a:endParaRPr lang="en-US"/>
        </a:p>
      </dgm:t>
    </dgm:pt>
    <dgm:pt modelId="{185633A8-F138-4369-88D6-2AC1AEDDEDC5}" type="sibTrans" cxnId="{E68EE63E-4770-4335-9C61-C3DFF79B2739}">
      <dgm:prSet/>
      <dgm:spPr/>
      <dgm:t>
        <a:bodyPr/>
        <a:lstStyle/>
        <a:p>
          <a:endParaRPr lang="en-US"/>
        </a:p>
      </dgm:t>
    </dgm:pt>
    <dgm:pt modelId="{7350E42A-FD85-4FBD-91C6-1F3C3E6BAFF5}" type="pres">
      <dgm:prSet presAssocID="{BEBFB526-4FCF-4581-BB21-3C657EDA27F9}" presName="linear" presStyleCnt="0">
        <dgm:presLayoutVars>
          <dgm:animLvl val="lvl"/>
          <dgm:resizeHandles val="exact"/>
        </dgm:presLayoutVars>
      </dgm:prSet>
      <dgm:spPr/>
      <dgm:t>
        <a:bodyPr/>
        <a:lstStyle/>
        <a:p>
          <a:endParaRPr lang="en-US"/>
        </a:p>
      </dgm:t>
    </dgm:pt>
    <dgm:pt modelId="{4CAFEC98-4031-49B9-9CBA-B6950B2FEF3C}" type="pres">
      <dgm:prSet presAssocID="{069B35F4-E45E-448A-B86F-950B403DF0A8}" presName="parentText" presStyleLbl="node1" presStyleIdx="0" presStyleCnt="4">
        <dgm:presLayoutVars>
          <dgm:chMax val="0"/>
          <dgm:bulletEnabled val="1"/>
        </dgm:presLayoutVars>
      </dgm:prSet>
      <dgm:spPr/>
      <dgm:t>
        <a:bodyPr/>
        <a:lstStyle/>
        <a:p>
          <a:endParaRPr lang="en-US"/>
        </a:p>
      </dgm:t>
    </dgm:pt>
    <dgm:pt modelId="{4E412ECC-453C-4E66-9894-DEEF65FB6544}" type="pres">
      <dgm:prSet presAssocID="{069B35F4-E45E-448A-B86F-950B403DF0A8}" presName="childText" presStyleLbl="revTx" presStyleIdx="0" presStyleCnt="4">
        <dgm:presLayoutVars>
          <dgm:bulletEnabled val="1"/>
        </dgm:presLayoutVars>
      </dgm:prSet>
      <dgm:spPr/>
      <dgm:t>
        <a:bodyPr/>
        <a:lstStyle/>
        <a:p>
          <a:endParaRPr lang="en-US"/>
        </a:p>
      </dgm:t>
    </dgm:pt>
    <dgm:pt modelId="{BE73CEE3-A70F-46AA-B927-7188718746D0}" type="pres">
      <dgm:prSet presAssocID="{A802C0ED-6BA4-4DE5-B4F0-007E8D0FF57B}" presName="parentText" presStyleLbl="node1" presStyleIdx="1" presStyleCnt="4">
        <dgm:presLayoutVars>
          <dgm:chMax val="0"/>
          <dgm:bulletEnabled val="1"/>
        </dgm:presLayoutVars>
      </dgm:prSet>
      <dgm:spPr/>
      <dgm:t>
        <a:bodyPr/>
        <a:lstStyle/>
        <a:p>
          <a:endParaRPr lang="en-US"/>
        </a:p>
      </dgm:t>
    </dgm:pt>
    <dgm:pt modelId="{A4D3FAB8-C473-4FF4-9F68-DC549B79020D}" type="pres">
      <dgm:prSet presAssocID="{A802C0ED-6BA4-4DE5-B4F0-007E8D0FF57B}" presName="childText" presStyleLbl="revTx" presStyleIdx="1" presStyleCnt="4">
        <dgm:presLayoutVars>
          <dgm:bulletEnabled val="1"/>
        </dgm:presLayoutVars>
      </dgm:prSet>
      <dgm:spPr/>
      <dgm:t>
        <a:bodyPr/>
        <a:lstStyle/>
        <a:p>
          <a:endParaRPr lang="en-US"/>
        </a:p>
      </dgm:t>
    </dgm:pt>
    <dgm:pt modelId="{3ED5B591-CC4D-4E10-AD99-042046BB0D39}" type="pres">
      <dgm:prSet presAssocID="{53137069-99EA-41E6-B790-11BE7332E5C4}" presName="parentText" presStyleLbl="node1" presStyleIdx="2" presStyleCnt="4">
        <dgm:presLayoutVars>
          <dgm:chMax val="0"/>
          <dgm:bulletEnabled val="1"/>
        </dgm:presLayoutVars>
      </dgm:prSet>
      <dgm:spPr/>
      <dgm:t>
        <a:bodyPr/>
        <a:lstStyle/>
        <a:p>
          <a:endParaRPr lang="en-US"/>
        </a:p>
      </dgm:t>
    </dgm:pt>
    <dgm:pt modelId="{D49961AC-CE47-4B7A-A2A7-731C64A55587}" type="pres">
      <dgm:prSet presAssocID="{53137069-99EA-41E6-B790-11BE7332E5C4}" presName="childText" presStyleLbl="revTx" presStyleIdx="2" presStyleCnt="4">
        <dgm:presLayoutVars>
          <dgm:bulletEnabled val="1"/>
        </dgm:presLayoutVars>
      </dgm:prSet>
      <dgm:spPr/>
      <dgm:t>
        <a:bodyPr/>
        <a:lstStyle/>
        <a:p>
          <a:endParaRPr lang="en-US"/>
        </a:p>
      </dgm:t>
    </dgm:pt>
    <dgm:pt modelId="{A0A3BD89-7573-439D-B9E0-3FB93A95D25B}" type="pres">
      <dgm:prSet presAssocID="{6BD2CE23-F6A4-447A-8A67-A89D75407DFC}" presName="parentText" presStyleLbl="node1" presStyleIdx="3" presStyleCnt="4">
        <dgm:presLayoutVars>
          <dgm:chMax val="0"/>
          <dgm:bulletEnabled val="1"/>
        </dgm:presLayoutVars>
      </dgm:prSet>
      <dgm:spPr/>
      <dgm:t>
        <a:bodyPr/>
        <a:lstStyle/>
        <a:p>
          <a:endParaRPr lang="en-US"/>
        </a:p>
      </dgm:t>
    </dgm:pt>
    <dgm:pt modelId="{CC055DE0-7375-438F-B61A-CB5FA4A10D4B}" type="pres">
      <dgm:prSet presAssocID="{6BD2CE23-F6A4-447A-8A67-A89D75407DFC}" presName="childText" presStyleLbl="revTx" presStyleIdx="3" presStyleCnt="4">
        <dgm:presLayoutVars>
          <dgm:bulletEnabled val="1"/>
        </dgm:presLayoutVars>
      </dgm:prSet>
      <dgm:spPr/>
      <dgm:t>
        <a:bodyPr/>
        <a:lstStyle/>
        <a:p>
          <a:endParaRPr lang="en-US"/>
        </a:p>
      </dgm:t>
    </dgm:pt>
  </dgm:ptLst>
  <dgm:cxnLst>
    <dgm:cxn modelId="{816157AE-19D0-4E9F-9C82-43102F247F9C}" srcId="{069B35F4-E45E-448A-B86F-950B403DF0A8}" destId="{51DBCDA6-184A-45F4-A94D-9249F2B33B6C}" srcOrd="3" destOrd="0" parTransId="{0377DCA0-1189-4C86-A10F-79E0242B6BA4}" sibTransId="{06624A98-0CDD-419E-957E-D020FFE02829}"/>
    <dgm:cxn modelId="{77B92242-1F21-4D46-8F84-B9867EB60B2E}" type="presOf" srcId="{6DEEE969-A5D1-40D1-954E-C6F40235886C}" destId="{A4D3FAB8-C473-4FF4-9F68-DC549B79020D}" srcOrd="0" destOrd="0" presId="urn:microsoft.com/office/officeart/2005/8/layout/vList2"/>
    <dgm:cxn modelId="{77DAF563-5DDE-40BA-BBC1-A5BE10671E3F}" srcId="{069B35F4-E45E-448A-B86F-950B403DF0A8}" destId="{FE1267F6-5E95-42B3-88EC-10D79F070A07}" srcOrd="0" destOrd="0" parTransId="{B951E8D4-B809-4F12-BBB9-B7B8E15EAD43}" sibTransId="{45C3B3C0-0787-43D3-B7A3-3FDBDCB53F9B}"/>
    <dgm:cxn modelId="{06EC115A-F446-4E58-B489-94A068AF0878}" type="presOf" srcId="{51DBCDA6-184A-45F4-A94D-9249F2B33B6C}" destId="{4E412ECC-453C-4E66-9894-DEEF65FB6544}" srcOrd="0" destOrd="3" presId="urn:microsoft.com/office/officeart/2005/8/layout/vList2"/>
    <dgm:cxn modelId="{E68EE63E-4770-4335-9C61-C3DFF79B2739}" srcId="{6BD2CE23-F6A4-447A-8A67-A89D75407DFC}" destId="{93D6B363-B376-4F84-B48C-1C424AC72BB2}" srcOrd="0" destOrd="0" parTransId="{E4AB2300-F5DE-4DD1-895E-B61212D3B7C8}" sibTransId="{185633A8-F138-4369-88D6-2AC1AEDDEDC5}"/>
    <dgm:cxn modelId="{5320296E-4C34-4B11-93C0-8AAFA7203734}" srcId="{BEBFB526-4FCF-4581-BB21-3C657EDA27F9}" destId="{A802C0ED-6BA4-4DE5-B4F0-007E8D0FF57B}" srcOrd="1" destOrd="0" parTransId="{55129E35-2773-4F31-94B6-6440F41EF5C6}" sibTransId="{0C27026D-2AAE-4E23-8837-3BAC24F02251}"/>
    <dgm:cxn modelId="{E87FE4DE-282D-49E3-AA9F-0D14F8B98A36}" type="presOf" srcId="{E849E946-44CD-443C-9D27-42E909DF99F1}" destId="{D49961AC-CE47-4B7A-A2A7-731C64A55587}" srcOrd="0" destOrd="0" presId="urn:microsoft.com/office/officeart/2005/8/layout/vList2"/>
    <dgm:cxn modelId="{4359680B-19EA-4F59-BCA1-3409370CC1E1}" srcId="{BEBFB526-4FCF-4581-BB21-3C657EDA27F9}" destId="{53137069-99EA-41E6-B790-11BE7332E5C4}" srcOrd="2" destOrd="0" parTransId="{F0AC18DD-9B2E-4D79-BD85-A82624FEC45C}" sibTransId="{DF23C14F-A662-49BC-983C-599542726B50}"/>
    <dgm:cxn modelId="{F0A948ED-973C-4361-91CF-63AFD016FE32}" type="presOf" srcId="{069B35F4-E45E-448A-B86F-950B403DF0A8}" destId="{4CAFEC98-4031-49B9-9CBA-B6950B2FEF3C}" srcOrd="0" destOrd="0" presId="urn:microsoft.com/office/officeart/2005/8/layout/vList2"/>
    <dgm:cxn modelId="{0B8DCD22-7F30-4EC9-920B-45F5700C1BA9}" type="presOf" srcId="{BEBFB526-4FCF-4581-BB21-3C657EDA27F9}" destId="{7350E42A-FD85-4FBD-91C6-1F3C3E6BAFF5}" srcOrd="0" destOrd="0" presId="urn:microsoft.com/office/officeart/2005/8/layout/vList2"/>
    <dgm:cxn modelId="{D834457F-6479-49B0-AA60-20FAE8C13F48}" type="presOf" srcId="{53137069-99EA-41E6-B790-11BE7332E5C4}" destId="{3ED5B591-CC4D-4E10-AD99-042046BB0D39}" srcOrd="0" destOrd="0" presId="urn:microsoft.com/office/officeart/2005/8/layout/vList2"/>
    <dgm:cxn modelId="{AB5B256A-7F75-4013-A282-0A76E5A0E192}" srcId="{069B35F4-E45E-448A-B86F-950B403DF0A8}" destId="{E4F473BA-B42C-4B17-AA78-2A6E27A9F952}" srcOrd="1" destOrd="0" parTransId="{F42719BE-C080-4AAA-BA15-68B21668943D}" sibTransId="{22C8DB54-F94A-418E-BCA0-F01D1DE25F7E}"/>
    <dgm:cxn modelId="{EE6BFB3D-E906-40C9-80CE-55394DDE17F6}" type="presOf" srcId="{6BD2CE23-F6A4-447A-8A67-A89D75407DFC}" destId="{A0A3BD89-7573-439D-B9E0-3FB93A95D25B}" srcOrd="0" destOrd="0" presId="urn:microsoft.com/office/officeart/2005/8/layout/vList2"/>
    <dgm:cxn modelId="{BA73B6CF-C1B2-465C-B513-213BCAE5397A}" srcId="{53137069-99EA-41E6-B790-11BE7332E5C4}" destId="{E849E946-44CD-443C-9D27-42E909DF99F1}" srcOrd="0" destOrd="0" parTransId="{9E674A41-74E5-40C1-BC1C-65320F09E786}" sibTransId="{8B014BAA-8596-468B-AA38-96212D8FADBB}"/>
    <dgm:cxn modelId="{E758F299-BF4F-4216-BE2B-84FD763FB59F}" srcId="{BEBFB526-4FCF-4581-BB21-3C657EDA27F9}" destId="{6BD2CE23-F6A4-447A-8A67-A89D75407DFC}" srcOrd="3" destOrd="0" parTransId="{444451A6-B99C-4DCF-A0DA-D1153303F3CE}" sibTransId="{106C5E46-C1C4-4379-82B8-91E752862A12}"/>
    <dgm:cxn modelId="{FDB57966-9B3A-4659-8B4C-8F191D98AA99}" type="presOf" srcId="{FE1267F6-5E95-42B3-88EC-10D79F070A07}" destId="{4E412ECC-453C-4E66-9894-DEEF65FB6544}" srcOrd="0" destOrd="0" presId="urn:microsoft.com/office/officeart/2005/8/layout/vList2"/>
    <dgm:cxn modelId="{8E024A09-4C1D-44E7-B03E-10D720DA09AE}" srcId="{A802C0ED-6BA4-4DE5-B4F0-007E8D0FF57B}" destId="{6DEEE969-A5D1-40D1-954E-C6F40235886C}" srcOrd="0" destOrd="0" parTransId="{921C087F-25B2-41E6-850C-7169C53963D0}" sibTransId="{0931E4BF-A0A6-4926-A345-A8AFFCAB07B3}"/>
    <dgm:cxn modelId="{0DDA1EE0-DC86-4C31-B392-808D261380C1}" srcId="{069B35F4-E45E-448A-B86F-950B403DF0A8}" destId="{6105EDD1-6A1B-4C86-976D-511DFEDDD18B}" srcOrd="2" destOrd="0" parTransId="{1ED6BFD3-BC9E-4168-AEE3-2623F3B91C9D}" sibTransId="{82EA94BD-AD24-4C9F-B283-6D8C6D3A2123}"/>
    <dgm:cxn modelId="{03BE0249-9CF4-4983-B5E5-46E46E7536B0}" type="presOf" srcId="{E4F473BA-B42C-4B17-AA78-2A6E27A9F952}" destId="{4E412ECC-453C-4E66-9894-DEEF65FB6544}" srcOrd="0" destOrd="1" presId="urn:microsoft.com/office/officeart/2005/8/layout/vList2"/>
    <dgm:cxn modelId="{521C4571-B76C-452D-A0F5-FE2391BBCCED}" type="presOf" srcId="{A802C0ED-6BA4-4DE5-B4F0-007E8D0FF57B}" destId="{BE73CEE3-A70F-46AA-B927-7188718746D0}" srcOrd="0" destOrd="0" presId="urn:microsoft.com/office/officeart/2005/8/layout/vList2"/>
    <dgm:cxn modelId="{4A1CBCF5-53D7-4290-80DA-D562C78B849C}" srcId="{BEBFB526-4FCF-4581-BB21-3C657EDA27F9}" destId="{069B35F4-E45E-448A-B86F-950B403DF0A8}" srcOrd="0" destOrd="0" parTransId="{ABD12E50-4932-422B-B566-D417699A5BDA}" sibTransId="{D520F641-CBE2-4790-B7D6-9325CBCC431C}"/>
    <dgm:cxn modelId="{5F7667B9-0D70-4C47-A734-1890D4C20D8A}" type="presOf" srcId="{93D6B363-B376-4F84-B48C-1C424AC72BB2}" destId="{CC055DE0-7375-438F-B61A-CB5FA4A10D4B}" srcOrd="0" destOrd="0" presId="urn:microsoft.com/office/officeart/2005/8/layout/vList2"/>
    <dgm:cxn modelId="{899E6A46-C755-43ED-B442-DD5A2054C15B}" type="presOf" srcId="{6105EDD1-6A1B-4C86-976D-511DFEDDD18B}" destId="{4E412ECC-453C-4E66-9894-DEEF65FB6544}" srcOrd="0" destOrd="2" presId="urn:microsoft.com/office/officeart/2005/8/layout/vList2"/>
    <dgm:cxn modelId="{C4520B20-73B3-41F4-B0F6-D28A62E2C1EF}" type="presParOf" srcId="{7350E42A-FD85-4FBD-91C6-1F3C3E6BAFF5}" destId="{4CAFEC98-4031-49B9-9CBA-B6950B2FEF3C}" srcOrd="0" destOrd="0" presId="urn:microsoft.com/office/officeart/2005/8/layout/vList2"/>
    <dgm:cxn modelId="{04F1D09A-1494-4920-9ABC-038124324C59}" type="presParOf" srcId="{7350E42A-FD85-4FBD-91C6-1F3C3E6BAFF5}" destId="{4E412ECC-453C-4E66-9894-DEEF65FB6544}" srcOrd="1" destOrd="0" presId="urn:microsoft.com/office/officeart/2005/8/layout/vList2"/>
    <dgm:cxn modelId="{16F3789F-72C7-4CFE-BB53-0F91D1F54957}" type="presParOf" srcId="{7350E42A-FD85-4FBD-91C6-1F3C3E6BAFF5}" destId="{BE73CEE3-A70F-46AA-B927-7188718746D0}" srcOrd="2" destOrd="0" presId="urn:microsoft.com/office/officeart/2005/8/layout/vList2"/>
    <dgm:cxn modelId="{45E35E1E-7EC6-4BE4-A6B8-5C2EE6EFBD3D}" type="presParOf" srcId="{7350E42A-FD85-4FBD-91C6-1F3C3E6BAFF5}" destId="{A4D3FAB8-C473-4FF4-9F68-DC549B79020D}" srcOrd="3" destOrd="0" presId="urn:microsoft.com/office/officeart/2005/8/layout/vList2"/>
    <dgm:cxn modelId="{547DC64F-B712-4765-8190-1185A0CA81FF}" type="presParOf" srcId="{7350E42A-FD85-4FBD-91C6-1F3C3E6BAFF5}" destId="{3ED5B591-CC4D-4E10-AD99-042046BB0D39}" srcOrd="4" destOrd="0" presId="urn:microsoft.com/office/officeart/2005/8/layout/vList2"/>
    <dgm:cxn modelId="{DD5E9C2D-9E70-4A1D-BB5B-CA5CCF7F5E18}" type="presParOf" srcId="{7350E42A-FD85-4FBD-91C6-1F3C3E6BAFF5}" destId="{D49961AC-CE47-4B7A-A2A7-731C64A55587}" srcOrd="5" destOrd="0" presId="urn:microsoft.com/office/officeart/2005/8/layout/vList2"/>
    <dgm:cxn modelId="{2E8AEF66-EE6F-400D-A1BC-9F549A9881CF}" type="presParOf" srcId="{7350E42A-FD85-4FBD-91C6-1F3C3E6BAFF5}" destId="{A0A3BD89-7573-439D-B9E0-3FB93A95D25B}" srcOrd="6" destOrd="0" presId="urn:microsoft.com/office/officeart/2005/8/layout/vList2"/>
    <dgm:cxn modelId="{9FD9F2FE-636D-47BD-9E29-811A0EAE5CB3}" type="presParOf" srcId="{7350E42A-FD85-4FBD-91C6-1F3C3E6BAFF5}" destId="{CC055DE0-7375-438F-B61A-CB5FA4A10D4B}" srcOrd="7"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A050118-FBCB-4E42-B9BF-FC92386A51A6}" type="doc">
      <dgm:prSet loTypeId="urn:microsoft.com/office/officeart/2005/8/layout/list1" loCatId="list" qsTypeId="urn:microsoft.com/office/officeart/2005/8/quickstyle/simple4" qsCatId="simple" csTypeId="urn:microsoft.com/office/officeart/2005/8/colors/colorful4" csCatId="colorful" phldr="1"/>
      <dgm:spPr/>
      <dgm:t>
        <a:bodyPr/>
        <a:lstStyle/>
        <a:p>
          <a:endParaRPr lang="en-US"/>
        </a:p>
      </dgm:t>
    </dgm:pt>
    <dgm:pt modelId="{F0873252-6027-4C05-A38E-093B27E6F13C}">
      <dgm:prSet phldrT="[Text]"/>
      <dgm:spPr/>
      <dgm:t>
        <a:bodyPr/>
        <a:lstStyle/>
        <a:p>
          <a:r>
            <a:rPr lang="en-US" b="1" dirty="0" smtClean="0"/>
            <a:t>Established in 1983</a:t>
          </a:r>
          <a:endParaRPr lang="en-US" b="1" dirty="0"/>
        </a:p>
      </dgm:t>
    </dgm:pt>
    <dgm:pt modelId="{6294F08D-5228-4D59-B6C6-B5FFA88D2B9B}" type="parTrans" cxnId="{5BFFE794-EFE5-4A10-B396-7487A334F669}">
      <dgm:prSet/>
      <dgm:spPr/>
      <dgm:t>
        <a:bodyPr/>
        <a:lstStyle/>
        <a:p>
          <a:endParaRPr lang="en-US"/>
        </a:p>
      </dgm:t>
    </dgm:pt>
    <dgm:pt modelId="{7970DF65-28C8-42CB-B34B-138C489FE913}" type="sibTrans" cxnId="{5BFFE794-EFE5-4A10-B396-7487A334F669}">
      <dgm:prSet/>
      <dgm:spPr/>
      <dgm:t>
        <a:bodyPr/>
        <a:lstStyle/>
        <a:p>
          <a:endParaRPr lang="en-US"/>
        </a:p>
      </dgm:t>
    </dgm:pt>
    <dgm:pt modelId="{080CD398-C19D-4FF7-A008-A2A6FAE1F8BD}">
      <dgm:prSet phldrT="[Text]"/>
      <dgm:spPr/>
      <dgm:t>
        <a:bodyPr/>
        <a:lstStyle/>
        <a:p>
          <a:r>
            <a:rPr lang="en-US" b="1" dirty="0" smtClean="0"/>
            <a:t>Deltek-Validated Integration</a:t>
          </a:r>
          <a:endParaRPr lang="en-US" b="1" dirty="0"/>
        </a:p>
      </dgm:t>
    </dgm:pt>
    <dgm:pt modelId="{DB47B5F8-6D51-4EFF-8D63-A4D6B14930E4}" type="parTrans" cxnId="{C0C73C88-4C4F-4B6A-A65E-F09FA9EF218A}">
      <dgm:prSet/>
      <dgm:spPr/>
      <dgm:t>
        <a:bodyPr/>
        <a:lstStyle/>
        <a:p>
          <a:endParaRPr lang="en-US"/>
        </a:p>
      </dgm:t>
    </dgm:pt>
    <dgm:pt modelId="{B5267988-B3EF-4E5A-81A9-5598A87CB6EE}" type="sibTrans" cxnId="{C0C73C88-4C4F-4B6A-A65E-F09FA9EF218A}">
      <dgm:prSet/>
      <dgm:spPr/>
      <dgm:t>
        <a:bodyPr/>
        <a:lstStyle/>
        <a:p>
          <a:endParaRPr lang="en-US"/>
        </a:p>
      </dgm:t>
    </dgm:pt>
    <dgm:pt modelId="{59334855-BA38-4867-B418-97ADCF3F6199}">
      <dgm:prSet phldrT="[Text]"/>
      <dgm:spPr/>
      <dgm:t>
        <a:bodyPr/>
        <a:lstStyle/>
        <a:p>
          <a:r>
            <a:rPr lang="en-US" b="1" dirty="0" smtClean="0"/>
            <a:t>Global Reach</a:t>
          </a:r>
          <a:endParaRPr lang="en-US" b="1" dirty="0"/>
        </a:p>
      </dgm:t>
    </dgm:pt>
    <dgm:pt modelId="{2B4D53CF-4E4A-4C92-91D2-479A16CC765F}" type="parTrans" cxnId="{32234CE1-65E7-4DC8-A0EF-964755AADE1C}">
      <dgm:prSet/>
      <dgm:spPr/>
      <dgm:t>
        <a:bodyPr/>
        <a:lstStyle/>
        <a:p>
          <a:endParaRPr lang="en-US"/>
        </a:p>
      </dgm:t>
    </dgm:pt>
    <dgm:pt modelId="{B28823CF-3BE3-498A-BEF5-B25A92B89093}" type="sibTrans" cxnId="{32234CE1-65E7-4DC8-A0EF-964755AADE1C}">
      <dgm:prSet/>
      <dgm:spPr/>
      <dgm:t>
        <a:bodyPr/>
        <a:lstStyle/>
        <a:p>
          <a:endParaRPr lang="en-US"/>
        </a:p>
      </dgm:t>
    </dgm:pt>
    <dgm:pt modelId="{D5A94A5D-D7CC-410E-A9AF-87B667D482EC}">
      <dgm:prSet/>
      <dgm:spPr/>
      <dgm:t>
        <a:bodyPr/>
        <a:lstStyle/>
        <a:p>
          <a:r>
            <a:rPr lang="en-US" dirty="0" smtClean="0"/>
            <a:t>Costpoint 7.0</a:t>
          </a:r>
          <a:endParaRPr lang="en-US" dirty="0"/>
        </a:p>
      </dgm:t>
    </dgm:pt>
    <dgm:pt modelId="{9636ED7A-B76C-48FE-956A-731D50FA3C40}" type="parTrans" cxnId="{D0CEF790-7840-4B67-9ED0-AF5A546E1330}">
      <dgm:prSet/>
      <dgm:spPr/>
      <dgm:t>
        <a:bodyPr/>
        <a:lstStyle/>
        <a:p>
          <a:endParaRPr lang="en-US"/>
        </a:p>
      </dgm:t>
    </dgm:pt>
    <dgm:pt modelId="{8DCC0918-6238-4BA8-A7F5-3DF922D8A494}" type="sibTrans" cxnId="{D0CEF790-7840-4B67-9ED0-AF5A546E1330}">
      <dgm:prSet/>
      <dgm:spPr/>
      <dgm:t>
        <a:bodyPr/>
        <a:lstStyle/>
        <a:p>
          <a:endParaRPr lang="en-US"/>
        </a:p>
      </dgm:t>
    </dgm:pt>
    <dgm:pt modelId="{07FAB1CE-7742-45E3-9DA2-5006514C8194}">
      <dgm:prSet/>
      <dgm:spPr/>
      <dgm:t>
        <a:bodyPr/>
        <a:lstStyle/>
        <a:p>
          <a:r>
            <a:rPr lang="en-US" dirty="0" smtClean="0"/>
            <a:t>2,800 worldwide installations</a:t>
          </a:r>
          <a:endParaRPr lang="en-US" dirty="0"/>
        </a:p>
      </dgm:t>
    </dgm:pt>
    <dgm:pt modelId="{B4E03CED-4110-45A9-8429-C72735B42FBB}" type="parTrans" cxnId="{DA491CB9-3649-4033-A56E-8E06426E8AE5}">
      <dgm:prSet/>
      <dgm:spPr/>
      <dgm:t>
        <a:bodyPr/>
        <a:lstStyle/>
        <a:p>
          <a:endParaRPr lang="en-US"/>
        </a:p>
      </dgm:t>
    </dgm:pt>
    <dgm:pt modelId="{795C9024-C001-4817-B5A0-FB4CABF90291}" type="sibTrans" cxnId="{DA491CB9-3649-4033-A56E-8E06426E8AE5}">
      <dgm:prSet/>
      <dgm:spPr/>
      <dgm:t>
        <a:bodyPr/>
        <a:lstStyle/>
        <a:p>
          <a:endParaRPr lang="en-US"/>
        </a:p>
      </dgm:t>
    </dgm:pt>
    <dgm:pt modelId="{CBA4D130-C96C-45FC-B56A-9D043768FFAB}">
      <dgm:prSet/>
      <dgm:spPr/>
      <dgm:t>
        <a:bodyPr/>
        <a:lstStyle/>
        <a:p>
          <a:r>
            <a:rPr lang="en-US" dirty="0" smtClean="0"/>
            <a:t>140 partners worldwide</a:t>
          </a:r>
          <a:endParaRPr lang="en-US" dirty="0"/>
        </a:p>
      </dgm:t>
    </dgm:pt>
    <dgm:pt modelId="{2AF5E91B-2BCC-4D0E-A193-47A2C708ED17}" type="parTrans" cxnId="{E7BA7C78-7D53-4454-99DF-8C95F21B4CA0}">
      <dgm:prSet/>
      <dgm:spPr/>
      <dgm:t>
        <a:bodyPr/>
        <a:lstStyle/>
        <a:p>
          <a:endParaRPr lang="en-US"/>
        </a:p>
      </dgm:t>
    </dgm:pt>
    <dgm:pt modelId="{9052A3DC-FDFA-46BE-B78C-D08C93ABA936}" type="sibTrans" cxnId="{E7BA7C78-7D53-4454-99DF-8C95F21B4CA0}">
      <dgm:prSet/>
      <dgm:spPr/>
      <dgm:t>
        <a:bodyPr/>
        <a:lstStyle/>
        <a:p>
          <a:endParaRPr lang="en-US"/>
        </a:p>
      </dgm:t>
    </dgm:pt>
    <dgm:pt modelId="{0C42F543-7DE1-4230-8407-CC6BF27B7506}">
      <dgm:prSet/>
      <dgm:spPr/>
      <dgm:t>
        <a:bodyPr/>
        <a:lstStyle/>
        <a:p>
          <a:r>
            <a:rPr lang="en-US" dirty="0" smtClean="0"/>
            <a:t>Regional support in 35+ countries</a:t>
          </a:r>
        </a:p>
      </dgm:t>
    </dgm:pt>
    <dgm:pt modelId="{437D4556-4F0D-4D7A-9DF1-4565B99A554B}" type="parTrans" cxnId="{1DF68CF6-61BC-489E-81A8-B6151740AAEE}">
      <dgm:prSet/>
      <dgm:spPr/>
      <dgm:t>
        <a:bodyPr/>
        <a:lstStyle/>
        <a:p>
          <a:endParaRPr lang="en-US"/>
        </a:p>
      </dgm:t>
    </dgm:pt>
    <dgm:pt modelId="{CEB897C9-1D08-44DF-913E-AFC4CB3569DC}" type="sibTrans" cxnId="{1DF68CF6-61BC-489E-81A8-B6151740AAEE}">
      <dgm:prSet/>
      <dgm:spPr/>
      <dgm:t>
        <a:bodyPr/>
        <a:lstStyle/>
        <a:p>
          <a:endParaRPr lang="en-US"/>
        </a:p>
      </dgm:t>
    </dgm:pt>
    <dgm:pt modelId="{B1770ABE-07F9-47F3-B0EA-0B2A00875782}">
      <dgm:prSet/>
      <dgm:spPr/>
      <dgm:t>
        <a:bodyPr/>
        <a:lstStyle/>
        <a:p>
          <a:r>
            <a:rPr lang="en-US" b="1" dirty="0" smtClean="0"/>
            <a:t>Total Solution Provider</a:t>
          </a:r>
          <a:endParaRPr lang="en-US" b="1" dirty="0"/>
        </a:p>
      </dgm:t>
    </dgm:pt>
    <dgm:pt modelId="{28935690-8EE6-4457-B183-8A5B00A7FB9C}" type="parTrans" cxnId="{6B200A9F-2EB1-4886-8800-CF2479F1FF63}">
      <dgm:prSet/>
      <dgm:spPr/>
      <dgm:t>
        <a:bodyPr/>
        <a:lstStyle/>
        <a:p>
          <a:endParaRPr lang="en-US"/>
        </a:p>
      </dgm:t>
    </dgm:pt>
    <dgm:pt modelId="{70C638F5-00BC-4191-BFF6-C4237BEA1FB0}" type="sibTrans" cxnId="{6B200A9F-2EB1-4886-8800-CF2479F1FF63}">
      <dgm:prSet/>
      <dgm:spPr/>
      <dgm:t>
        <a:bodyPr/>
        <a:lstStyle/>
        <a:p>
          <a:endParaRPr lang="en-US"/>
        </a:p>
      </dgm:t>
    </dgm:pt>
    <dgm:pt modelId="{BAFA9B35-7F5B-42B9-8483-05B7C50DCB3C}">
      <dgm:prSet/>
      <dgm:spPr/>
      <dgm:t>
        <a:bodyPr/>
        <a:lstStyle/>
        <a:p>
          <a:r>
            <a:rPr lang="en-US" b="1" dirty="0" smtClean="0"/>
            <a:t>Certified Partner</a:t>
          </a:r>
          <a:endParaRPr lang="en-US" b="1" dirty="0"/>
        </a:p>
      </dgm:t>
    </dgm:pt>
    <dgm:pt modelId="{AA191318-46B9-431A-9D32-4009845D689B}" type="parTrans" cxnId="{D69D5A26-BE7B-4CB9-9128-BB3F2AB2BF6E}">
      <dgm:prSet/>
      <dgm:spPr/>
      <dgm:t>
        <a:bodyPr/>
        <a:lstStyle/>
        <a:p>
          <a:endParaRPr lang="en-US"/>
        </a:p>
      </dgm:t>
    </dgm:pt>
    <dgm:pt modelId="{EEB872B9-BEA5-4EDE-860C-C73FF7C1313E}" type="sibTrans" cxnId="{D69D5A26-BE7B-4CB9-9128-BB3F2AB2BF6E}">
      <dgm:prSet/>
      <dgm:spPr/>
      <dgm:t>
        <a:bodyPr/>
        <a:lstStyle/>
        <a:p>
          <a:endParaRPr lang="en-US"/>
        </a:p>
      </dgm:t>
    </dgm:pt>
    <dgm:pt modelId="{66F59C4A-5C8B-4E24-B3E7-9A621B8BCB91}">
      <dgm:prSet/>
      <dgm:spPr/>
      <dgm:t>
        <a:bodyPr/>
        <a:lstStyle/>
        <a:p>
          <a:r>
            <a:rPr lang="en-US" dirty="0" smtClean="0"/>
            <a:t>Software</a:t>
          </a:r>
          <a:endParaRPr lang="en-US" dirty="0"/>
        </a:p>
      </dgm:t>
    </dgm:pt>
    <dgm:pt modelId="{D58C3414-A0FB-468F-976C-CF870B84B335}" type="parTrans" cxnId="{841CABF9-6EC6-4B77-9355-E9B7FCA58730}">
      <dgm:prSet/>
      <dgm:spPr/>
      <dgm:t>
        <a:bodyPr/>
        <a:lstStyle/>
        <a:p>
          <a:endParaRPr lang="en-US"/>
        </a:p>
      </dgm:t>
    </dgm:pt>
    <dgm:pt modelId="{BF589984-32CA-485E-A516-D469A790BE20}" type="sibTrans" cxnId="{841CABF9-6EC6-4B77-9355-E9B7FCA58730}">
      <dgm:prSet/>
      <dgm:spPr/>
      <dgm:t>
        <a:bodyPr/>
        <a:lstStyle/>
        <a:p>
          <a:endParaRPr lang="en-US"/>
        </a:p>
      </dgm:t>
    </dgm:pt>
    <dgm:pt modelId="{11771369-2ACE-47CD-817F-1889E811EA98}">
      <dgm:prSet/>
      <dgm:spPr/>
      <dgm:t>
        <a:bodyPr/>
        <a:lstStyle/>
        <a:p>
          <a:r>
            <a:rPr lang="en-US" dirty="0" smtClean="0"/>
            <a:t>Hardware</a:t>
          </a:r>
          <a:endParaRPr lang="en-US" dirty="0"/>
        </a:p>
      </dgm:t>
    </dgm:pt>
    <dgm:pt modelId="{460AC175-3005-4410-9F55-2E3B52820890}" type="parTrans" cxnId="{6657F812-0057-48C4-8276-1E83C1CA908D}">
      <dgm:prSet/>
      <dgm:spPr/>
      <dgm:t>
        <a:bodyPr/>
        <a:lstStyle/>
        <a:p>
          <a:endParaRPr lang="en-US"/>
        </a:p>
      </dgm:t>
    </dgm:pt>
    <dgm:pt modelId="{FEE51D13-D18A-4617-9775-A96513747131}" type="sibTrans" cxnId="{6657F812-0057-48C4-8276-1E83C1CA908D}">
      <dgm:prSet/>
      <dgm:spPr/>
      <dgm:t>
        <a:bodyPr/>
        <a:lstStyle/>
        <a:p>
          <a:endParaRPr lang="en-US"/>
        </a:p>
      </dgm:t>
    </dgm:pt>
    <dgm:pt modelId="{4EEAA764-D3F7-4A07-86B0-46706C7A7DD3}">
      <dgm:prSet/>
      <dgm:spPr/>
      <dgm:t>
        <a:bodyPr/>
        <a:lstStyle/>
        <a:p>
          <a:r>
            <a:rPr lang="en-US" dirty="0" smtClean="0"/>
            <a:t>Professional Services</a:t>
          </a:r>
          <a:endParaRPr lang="en-US" dirty="0"/>
        </a:p>
      </dgm:t>
    </dgm:pt>
    <dgm:pt modelId="{FEA0B8C8-63AF-4F29-B83F-50A6E1CC9525}" type="parTrans" cxnId="{528267D9-F0C1-48FC-9B5E-7CC49872A482}">
      <dgm:prSet/>
      <dgm:spPr/>
      <dgm:t>
        <a:bodyPr/>
        <a:lstStyle/>
        <a:p>
          <a:endParaRPr lang="en-US"/>
        </a:p>
      </dgm:t>
    </dgm:pt>
    <dgm:pt modelId="{EC8860EA-2A43-477C-8EB6-CF988316B158}" type="sibTrans" cxnId="{528267D9-F0C1-48FC-9B5E-7CC49872A482}">
      <dgm:prSet/>
      <dgm:spPr/>
      <dgm:t>
        <a:bodyPr/>
        <a:lstStyle/>
        <a:p>
          <a:endParaRPr lang="en-US"/>
        </a:p>
      </dgm:t>
    </dgm:pt>
    <dgm:pt modelId="{D033A51E-9C35-4416-8F08-CD823DEAF772}">
      <dgm:prSet/>
      <dgm:spPr/>
      <dgm:t>
        <a:bodyPr/>
        <a:lstStyle/>
        <a:p>
          <a:r>
            <a:rPr lang="en-US" dirty="0" smtClean="0"/>
            <a:t>Oracle Gold Partner</a:t>
          </a:r>
          <a:endParaRPr lang="en-US" dirty="0"/>
        </a:p>
      </dgm:t>
    </dgm:pt>
    <dgm:pt modelId="{D473CE69-56A0-4BB7-AB15-D05C75284EAD}" type="parTrans" cxnId="{470B8232-9F0E-49F3-99FF-AB6605502631}">
      <dgm:prSet/>
      <dgm:spPr/>
      <dgm:t>
        <a:bodyPr/>
        <a:lstStyle/>
        <a:p>
          <a:endParaRPr lang="en-US"/>
        </a:p>
      </dgm:t>
    </dgm:pt>
    <dgm:pt modelId="{62D04BBD-CAC4-4E7E-A3F1-EA8645304542}" type="sibTrans" cxnId="{470B8232-9F0E-49F3-99FF-AB6605502631}">
      <dgm:prSet/>
      <dgm:spPr/>
      <dgm:t>
        <a:bodyPr/>
        <a:lstStyle/>
        <a:p>
          <a:endParaRPr lang="en-US"/>
        </a:p>
      </dgm:t>
    </dgm:pt>
    <dgm:pt modelId="{632A8CB5-A8D2-45B7-BCEF-CBD304CEA8F9}">
      <dgm:prSet/>
      <dgm:spPr/>
      <dgm:t>
        <a:bodyPr/>
        <a:lstStyle/>
        <a:p>
          <a:r>
            <a:rPr lang="en-US" dirty="0" smtClean="0"/>
            <a:t>Deltek Premier Partner</a:t>
          </a:r>
          <a:endParaRPr lang="en-US" dirty="0"/>
        </a:p>
      </dgm:t>
    </dgm:pt>
    <dgm:pt modelId="{078F4903-BC81-431F-9C10-34E7BC827720}" type="parTrans" cxnId="{43748FF5-4397-45EF-AAAF-7BD36D8EC411}">
      <dgm:prSet/>
      <dgm:spPr/>
      <dgm:t>
        <a:bodyPr/>
        <a:lstStyle/>
        <a:p>
          <a:endParaRPr lang="en-US"/>
        </a:p>
      </dgm:t>
    </dgm:pt>
    <dgm:pt modelId="{A793833F-C8FA-424A-BC2C-6A7D2238B77E}" type="sibTrans" cxnId="{43748FF5-4397-45EF-AAAF-7BD36D8EC411}">
      <dgm:prSet/>
      <dgm:spPr/>
      <dgm:t>
        <a:bodyPr/>
        <a:lstStyle/>
        <a:p>
          <a:endParaRPr lang="en-US"/>
        </a:p>
      </dgm:t>
    </dgm:pt>
    <dgm:pt modelId="{C70631BA-0F71-4117-8B3B-0B843D35F33F}">
      <dgm:prSet/>
      <dgm:spPr/>
      <dgm:t>
        <a:bodyPr/>
        <a:lstStyle/>
        <a:p>
          <a:r>
            <a:rPr lang="en-US" dirty="0" smtClean="0"/>
            <a:t>SAP Partner</a:t>
          </a:r>
          <a:endParaRPr lang="en-US" dirty="0"/>
        </a:p>
      </dgm:t>
    </dgm:pt>
    <dgm:pt modelId="{FE8DFA8D-47E4-46B6-9ABF-DCF04AD17634}" type="parTrans" cxnId="{423969CD-7664-4354-9C7D-112E95016A72}">
      <dgm:prSet/>
      <dgm:spPr/>
      <dgm:t>
        <a:bodyPr/>
        <a:lstStyle/>
        <a:p>
          <a:endParaRPr lang="en-US"/>
        </a:p>
      </dgm:t>
    </dgm:pt>
    <dgm:pt modelId="{806C44B0-AEDB-4CD2-970E-DB867F227477}" type="sibTrans" cxnId="{423969CD-7664-4354-9C7D-112E95016A72}">
      <dgm:prSet/>
      <dgm:spPr/>
      <dgm:t>
        <a:bodyPr/>
        <a:lstStyle/>
        <a:p>
          <a:endParaRPr lang="en-US"/>
        </a:p>
      </dgm:t>
    </dgm:pt>
    <dgm:pt modelId="{A909573F-6B10-4327-B40E-6DBDC7EC8AF2}" type="pres">
      <dgm:prSet presAssocID="{6A050118-FBCB-4E42-B9BF-FC92386A51A6}" presName="linear" presStyleCnt="0">
        <dgm:presLayoutVars>
          <dgm:dir/>
          <dgm:animLvl val="lvl"/>
          <dgm:resizeHandles val="exact"/>
        </dgm:presLayoutVars>
      </dgm:prSet>
      <dgm:spPr/>
      <dgm:t>
        <a:bodyPr/>
        <a:lstStyle/>
        <a:p>
          <a:endParaRPr lang="en-US"/>
        </a:p>
      </dgm:t>
    </dgm:pt>
    <dgm:pt modelId="{71304F5D-0A69-4B24-AB8F-AD40DDB91C6D}" type="pres">
      <dgm:prSet presAssocID="{F0873252-6027-4C05-A38E-093B27E6F13C}" presName="parentLin" presStyleCnt="0"/>
      <dgm:spPr/>
    </dgm:pt>
    <dgm:pt modelId="{C556809D-E88C-49F0-BA55-8775CF6355F1}" type="pres">
      <dgm:prSet presAssocID="{F0873252-6027-4C05-A38E-093B27E6F13C}" presName="parentLeftMargin" presStyleLbl="node1" presStyleIdx="0" presStyleCnt="5"/>
      <dgm:spPr/>
      <dgm:t>
        <a:bodyPr/>
        <a:lstStyle/>
        <a:p>
          <a:endParaRPr lang="en-US"/>
        </a:p>
      </dgm:t>
    </dgm:pt>
    <dgm:pt modelId="{1FC7C628-9F50-452F-9307-39926CED9FC9}" type="pres">
      <dgm:prSet presAssocID="{F0873252-6027-4C05-A38E-093B27E6F13C}" presName="parentText" presStyleLbl="node1" presStyleIdx="0" presStyleCnt="5">
        <dgm:presLayoutVars>
          <dgm:chMax val="0"/>
          <dgm:bulletEnabled val="1"/>
        </dgm:presLayoutVars>
      </dgm:prSet>
      <dgm:spPr/>
      <dgm:t>
        <a:bodyPr/>
        <a:lstStyle/>
        <a:p>
          <a:endParaRPr lang="en-US"/>
        </a:p>
      </dgm:t>
    </dgm:pt>
    <dgm:pt modelId="{DB58F7F7-FD04-4A27-BD4E-D2E06F31354C}" type="pres">
      <dgm:prSet presAssocID="{F0873252-6027-4C05-A38E-093B27E6F13C}" presName="negativeSpace" presStyleCnt="0"/>
      <dgm:spPr/>
    </dgm:pt>
    <dgm:pt modelId="{A64682AB-D3FE-4EA3-96A8-33F5657306DC}" type="pres">
      <dgm:prSet presAssocID="{F0873252-6027-4C05-A38E-093B27E6F13C}" presName="childText" presStyleLbl="conFgAcc1" presStyleIdx="0" presStyleCnt="5">
        <dgm:presLayoutVars>
          <dgm:bulletEnabled val="1"/>
        </dgm:presLayoutVars>
      </dgm:prSet>
      <dgm:spPr/>
    </dgm:pt>
    <dgm:pt modelId="{11049525-E691-4510-8BF8-07235B1073E8}" type="pres">
      <dgm:prSet presAssocID="{7970DF65-28C8-42CB-B34B-138C489FE913}" presName="spaceBetweenRectangles" presStyleCnt="0"/>
      <dgm:spPr/>
    </dgm:pt>
    <dgm:pt modelId="{BF65E65D-E283-4EC4-9342-10FE1F3E58E3}" type="pres">
      <dgm:prSet presAssocID="{080CD398-C19D-4FF7-A008-A2A6FAE1F8BD}" presName="parentLin" presStyleCnt="0"/>
      <dgm:spPr/>
    </dgm:pt>
    <dgm:pt modelId="{C83A7823-1A48-4D7D-8679-2656B22BE1CA}" type="pres">
      <dgm:prSet presAssocID="{080CD398-C19D-4FF7-A008-A2A6FAE1F8BD}" presName="parentLeftMargin" presStyleLbl="node1" presStyleIdx="0" presStyleCnt="5"/>
      <dgm:spPr/>
      <dgm:t>
        <a:bodyPr/>
        <a:lstStyle/>
        <a:p>
          <a:endParaRPr lang="en-US"/>
        </a:p>
      </dgm:t>
    </dgm:pt>
    <dgm:pt modelId="{BDB68EF4-9E8B-4938-BCE4-512202481DF0}" type="pres">
      <dgm:prSet presAssocID="{080CD398-C19D-4FF7-A008-A2A6FAE1F8BD}" presName="parentText" presStyleLbl="node1" presStyleIdx="1" presStyleCnt="5">
        <dgm:presLayoutVars>
          <dgm:chMax val="0"/>
          <dgm:bulletEnabled val="1"/>
        </dgm:presLayoutVars>
      </dgm:prSet>
      <dgm:spPr/>
      <dgm:t>
        <a:bodyPr/>
        <a:lstStyle/>
        <a:p>
          <a:endParaRPr lang="en-US"/>
        </a:p>
      </dgm:t>
    </dgm:pt>
    <dgm:pt modelId="{8A0463A9-41ED-4704-9AFD-F19884BADFEB}" type="pres">
      <dgm:prSet presAssocID="{080CD398-C19D-4FF7-A008-A2A6FAE1F8BD}" presName="negativeSpace" presStyleCnt="0"/>
      <dgm:spPr/>
    </dgm:pt>
    <dgm:pt modelId="{596A58EA-78B7-464F-928D-25E9752D57D2}" type="pres">
      <dgm:prSet presAssocID="{080CD398-C19D-4FF7-A008-A2A6FAE1F8BD}" presName="childText" presStyleLbl="conFgAcc1" presStyleIdx="1" presStyleCnt="5">
        <dgm:presLayoutVars>
          <dgm:bulletEnabled val="1"/>
        </dgm:presLayoutVars>
      </dgm:prSet>
      <dgm:spPr/>
      <dgm:t>
        <a:bodyPr/>
        <a:lstStyle/>
        <a:p>
          <a:endParaRPr lang="en-US"/>
        </a:p>
      </dgm:t>
    </dgm:pt>
    <dgm:pt modelId="{B0634695-2EB3-40F9-8669-F6E22B0BFE85}" type="pres">
      <dgm:prSet presAssocID="{B5267988-B3EF-4E5A-81A9-5598A87CB6EE}" presName="spaceBetweenRectangles" presStyleCnt="0"/>
      <dgm:spPr/>
    </dgm:pt>
    <dgm:pt modelId="{C795DB07-E982-4307-8365-6D2C992ACDBA}" type="pres">
      <dgm:prSet presAssocID="{59334855-BA38-4867-B418-97ADCF3F6199}" presName="parentLin" presStyleCnt="0"/>
      <dgm:spPr/>
    </dgm:pt>
    <dgm:pt modelId="{D946AB34-4D72-4E23-8851-86F98AD5445A}" type="pres">
      <dgm:prSet presAssocID="{59334855-BA38-4867-B418-97ADCF3F6199}" presName="parentLeftMargin" presStyleLbl="node1" presStyleIdx="1" presStyleCnt="5"/>
      <dgm:spPr/>
      <dgm:t>
        <a:bodyPr/>
        <a:lstStyle/>
        <a:p>
          <a:endParaRPr lang="en-US"/>
        </a:p>
      </dgm:t>
    </dgm:pt>
    <dgm:pt modelId="{51C9E876-36B7-4468-B462-ED9F6540815C}" type="pres">
      <dgm:prSet presAssocID="{59334855-BA38-4867-B418-97ADCF3F6199}" presName="parentText" presStyleLbl="node1" presStyleIdx="2" presStyleCnt="5">
        <dgm:presLayoutVars>
          <dgm:chMax val="0"/>
          <dgm:bulletEnabled val="1"/>
        </dgm:presLayoutVars>
      </dgm:prSet>
      <dgm:spPr/>
      <dgm:t>
        <a:bodyPr/>
        <a:lstStyle/>
        <a:p>
          <a:endParaRPr lang="en-US"/>
        </a:p>
      </dgm:t>
    </dgm:pt>
    <dgm:pt modelId="{B488DE3A-7B2E-412F-A131-23946B167B2F}" type="pres">
      <dgm:prSet presAssocID="{59334855-BA38-4867-B418-97ADCF3F6199}" presName="negativeSpace" presStyleCnt="0"/>
      <dgm:spPr/>
    </dgm:pt>
    <dgm:pt modelId="{0758049C-D399-4D4C-9106-F1460F8041CE}" type="pres">
      <dgm:prSet presAssocID="{59334855-BA38-4867-B418-97ADCF3F6199}" presName="childText" presStyleLbl="conFgAcc1" presStyleIdx="2" presStyleCnt="5">
        <dgm:presLayoutVars>
          <dgm:bulletEnabled val="1"/>
        </dgm:presLayoutVars>
      </dgm:prSet>
      <dgm:spPr/>
      <dgm:t>
        <a:bodyPr/>
        <a:lstStyle/>
        <a:p>
          <a:endParaRPr lang="en-US"/>
        </a:p>
      </dgm:t>
    </dgm:pt>
    <dgm:pt modelId="{3E69216B-9A4A-47D0-BA63-17457FC2B027}" type="pres">
      <dgm:prSet presAssocID="{B28823CF-3BE3-498A-BEF5-B25A92B89093}" presName="spaceBetweenRectangles" presStyleCnt="0"/>
      <dgm:spPr/>
    </dgm:pt>
    <dgm:pt modelId="{27E89017-4902-4E4B-A9B6-7DB52762C51A}" type="pres">
      <dgm:prSet presAssocID="{B1770ABE-07F9-47F3-B0EA-0B2A00875782}" presName="parentLin" presStyleCnt="0"/>
      <dgm:spPr/>
    </dgm:pt>
    <dgm:pt modelId="{4233D038-2FF4-41AD-BAFD-1173EA4421FB}" type="pres">
      <dgm:prSet presAssocID="{B1770ABE-07F9-47F3-B0EA-0B2A00875782}" presName="parentLeftMargin" presStyleLbl="node1" presStyleIdx="2" presStyleCnt="5"/>
      <dgm:spPr/>
      <dgm:t>
        <a:bodyPr/>
        <a:lstStyle/>
        <a:p>
          <a:endParaRPr lang="en-US"/>
        </a:p>
      </dgm:t>
    </dgm:pt>
    <dgm:pt modelId="{037B1473-4469-48FF-9F87-538C21881839}" type="pres">
      <dgm:prSet presAssocID="{B1770ABE-07F9-47F3-B0EA-0B2A00875782}" presName="parentText" presStyleLbl="node1" presStyleIdx="3" presStyleCnt="5">
        <dgm:presLayoutVars>
          <dgm:chMax val="0"/>
          <dgm:bulletEnabled val="1"/>
        </dgm:presLayoutVars>
      </dgm:prSet>
      <dgm:spPr/>
      <dgm:t>
        <a:bodyPr/>
        <a:lstStyle/>
        <a:p>
          <a:endParaRPr lang="en-US"/>
        </a:p>
      </dgm:t>
    </dgm:pt>
    <dgm:pt modelId="{C6A4174C-A8F9-4006-8E6C-637F8141354D}" type="pres">
      <dgm:prSet presAssocID="{B1770ABE-07F9-47F3-B0EA-0B2A00875782}" presName="negativeSpace" presStyleCnt="0"/>
      <dgm:spPr/>
    </dgm:pt>
    <dgm:pt modelId="{816F5E93-B7F9-4D7F-A1A1-FB1F678DC3DB}" type="pres">
      <dgm:prSet presAssocID="{B1770ABE-07F9-47F3-B0EA-0B2A00875782}" presName="childText" presStyleLbl="conFgAcc1" presStyleIdx="3" presStyleCnt="5">
        <dgm:presLayoutVars>
          <dgm:bulletEnabled val="1"/>
        </dgm:presLayoutVars>
      </dgm:prSet>
      <dgm:spPr/>
      <dgm:t>
        <a:bodyPr/>
        <a:lstStyle/>
        <a:p>
          <a:endParaRPr lang="en-US"/>
        </a:p>
      </dgm:t>
    </dgm:pt>
    <dgm:pt modelId="{0CC531A1-E469-4CCC-8325-586A0FD9C584}" type="pres">
      <dgm:prSet presAssocID="{70C638F5-00BC-4191-BFF6-C4237BEA1FB0}" presName="spaceBetweenRectangles" presStyleCnt="0"/>
      <dgm:spPr/>
    </dgm:pt>
    <dgm:pt modelId="{DF7CF6A8-65F3-4D14-B33A-D41C088C8A60}" type="pres">
      <dgm:prSet presAssocID="{BAFA9B35-7F5B-42B9-8483-05B7C50DCB3C}" presName="parentLin" presStyleCnt="0"/>
      <dgm:spPr/>
    </dgm:pt>
    <dgm:pt modelId="{4360B8CD-8C4D-45E1-A17D-AD0166ABCE54}" type="pres">
      <dgm:prSet presAssocID="{BAFA9B35-7F5B-42B9-8483-05B7C50DCB3C}" presName="parentLeftMargin" presStyleLbl="node1" presStyleIdx="3" presStyleCnt="5"/>
      <dgm:spPr/>
      <dgm:t>
        <a:bodyPr/>
        <a:lstStyle/>
        <a:p>
          <a:endParaRPr lang="en-US"/>
        </a:p>
      </dgm:t>
    </dgm:pt>
    <dgm:pt modelId="{B5AA94A2-6754-4977-B772-0B6E8240F30A}" type="pres">
      <dgm:prSet presAssocID="{BAFA9B35-7F5B-42B9-8483-05B7C50DCB3C}" presName="parentText" presStyleLbl="node1" presStyleIdx="4" presStyleCnt="5">
        <dgm:presLayoutVars>
          <dgm:chMax val="0"/>
          <dgm:bulletEnabled val="1"/>
        </dgm:presLayoutVars>
      </dgm:prSet>
      <dgm:spPr/>
      <dgm:t>
        <a:bodyPr/>
        <a:lstStyle/>
        <a:p>
          <a:endParaRPr lang="en-US"/>
        </a:p>
      </dgm:t>
    </dgm:pt>
    <dgm:pt modelId="{38B33117-E479-4363-A194-246495792F2F}" type="pres">
      <dgm:prSet presAssocID="{BAFA9B35-7F5B-42B9-8483-05B7C50DCB3C}" presName="negativeSpace" presStyleCnt="0"/>
      <dgm:spPr/>
    </dgm:pt>
    <dgm:pt modelId="{46F0942C-E86B-41EE-BF74-AAC09B916313}" type="pres">
      <dgm:prSet presAssocID="{BAFA9B35-7F5B-42B9-8483-05B7C50DCB3C}" presName="childText" presStyleLbl="conFgAcc1" presStyleIdx="4" presStyleCnt="5">
        <dgm:presLayoutVars>
          <dgm:bulletEnabled val="1"/>
        </dgm:presLayoutVars>
      </dgm:prSet>
      <dgm:spPr/>
      <dgm:t>
        <a:bodyPr/>
        <a:lstStyle/>
        <a:p>
          <a:endParaRPr lang="en-US"/>
        </a:p>
      </dgm:t>
    </dgm:pt>
  </dgm:ptLst>
  <dgm:cxnLst>
    <dgm:cxn modelId="{B7FBB723-3FFD-402C-8B01-718FA458F0B6}" type="presOf" srcId="{080CD398-C19D-4FF7-A008-A2A6FAE1F8BD}" destId="{BDB68EF4-9E8B-4938-BCE4-512202481DF0}" srcOrd="1" destOrd="0" presId="urn:microsoft.com/office/officeart/2005/8/layout/list1"/>
    <dgm:cxn modelId="{DA491CB9-3649-4033-A56E-8E06426E8AE5}" srcId="{59334855-BA38-4867-B418-97ADCF3F6199}" destId="{07FAB1CE-7742-45E3-9DA2-5006514C8194}" srcOrd="0" destOrd="0" parTransId="{B4E03CED-4110-45A9-8429-C72735B42FBB}" sibTransId="{795C9024-C001-4817-B5A0-FB4CABF90291}"/>
    <dgm:cxn modelId="{528267D9-F0C1-48FC-9B5E-7CC49872A482}" srcId="{B1770ABE-07F9-47F3-B0EA-0B2A00875782}" destId="{4EEAA764-D3F7-4A07-86B0-46706C7A7DD3}" srcOrd="2" destOrd="0" parTransId="{FEA0B8C8-63AF-4F29-B83F-50A6E1CC9525}" sibTransId="{EC8860EA-2A43-477C-8EB6-CF988316B158}"/>
    <dgm:cxn modelId="{4FDFBDD1-E8E7-410E-9074-4AE5DEDB0595}" type="presOf" srcId="{D5A94A5D-D7CC-410E-A9AF-87B667D482EC}" destId="{596A58EA-78B7-464F-928D-25E9752D57D2}" srcOrd="0" destOrd="0" presId="urn:microsoft.com/office/officeart/2005/8/layout/list1"/>
    <dgm:cxn modelId="{A1CD59C6-6E2B-4156-AAD0-2C39752443C5}" type="presOf" srcId="{59334855-BA38-4867-B418-97ADCF3F6199}" destId="{D946AB34-4D72-4E23-8851-86F98AD5445A}" srcOrd="0" destOrd="0" presId="urn:microsoft.com/office/officeart/2005/8/layout/list1"/>
    <dgm:cxn modelId="{32234CE1-65E7-4DC8-A0EF-964755AADE1C}" srcId="{6A050118-FBCB-4E42-B9BF-FC92386A51A6}" destId="{59334855-BA38-4867-B418-97ADCF3F6199}" srcOrd="2" destOrd="0" parTransId="{2B4D53CF-4E4A-4C92-91D2-479A16CC765F}" sibTransId="{B28823CF-3BE3-498A-BEF5-B25A92B89093}"/>
    <dgm:cxn modelId="{52DA108B-EF15-4118-B26A-9E72AB823988}" type="presOf" srcId="{BAFA9B35-7F5B-42B9-8483-05B7C50DCB3C}" destId="{4360B8CD-8C4D-45E1-A17D-AD0166ABCE54}" srcOrd="0" destOrd="0" presId="urn:microsoft.com/office/officeart/2005/8/layout/list1"/>
    <dgm:cxn modelId="{CB5EA9F3-BB73-412C-9B26-D37D10C6771A}" type="presOf" srcId="{C70631BA-0F71-4117-8B3B-0B843D35F33F}" destId="{46F0942C-E86B-41EE-BF74-AAC09B916313}" srcOrd="0" destOrd="1" presId="urn:microsoft.com/office/officeart/2005/8/layout/list1"/>
    <dgm:cxn modelId="{55EE25E5-9DE4-4D9F-967D-8FBAED40B562}" type="presOf" srcId="{66F59C4A-5C8B-4E24-B3E7-9A621B8BCB91}" destId="{816F5E93-B7F9-4D7F-A1A1-FB1F678DC3DB}" srcOrd="0" destOrd="0" presId="urn:microsoft.com/office/officeart/2005/8/layout/list1"/>
    <dgm:cxn modelId="{229C1DC7-1D63-4535-AC33-7BCD9EA91341}" type="presOf" srcId="{632A8CB5-A8D2-45B7-BCEF-CBD304CEA8F9}" destId="{46F0942C-E86B-41EE-BF74-AAC09B916313}" srcOrd="0" destOrd="0" presId="urn:microsoft.com/office/officeart/2005/8/layout/list1"/>
    <dgm:cxn modelId="{E7BA7C78-7D53-4454-99DF-8C95F21B4CA0}" srcId="{59334855-BA38-4867-B418-97ADCF3F6199}" destId="{CBA4D130-C96C-45FC-B56A-9D043768FFAB}" srcOrd="1" destOrd="0" parTransId="{2AF5E91B-2BCC-4D0E-A193-47A2C708ED17}" sibTransId="{9052A3DC-FDFA-46BE-B78C-D08C93ABA936}"/>
    <dgm:cxn modelId="{6657F812-0057-48C4-8276-1E83C1CA908D}" srcId="{B1770ABE-07F9-47F3-B0EA-0B2A00875782}" destId="{11771369-2ACE-47CD-817F-1889E811EA98}" srcOrd="1" destOrd="0" parTransId="{460AC175-3005-4410-9F55-2E3B52820890}" sibTransId="{FEE51D13-D18A-4617-9775-A96513747131}"/>
    <dgm:cxn modelId="{64C44C13-1E20-4DFB-BA39-FB884AD48CDD}" type="presOf" srcId="{080CD398-C19D-4FF7-A008-A2A6FAE1F8BD}" destId="{C83A7823-1A48-4D7D-8679-2656B22BE1CA}" srcOrd="0" destOrd="0" presId="urn:microsoft.com/office/officeart/2005/8/layout/list1"/>
    <dgm:cxn modelId="{A3E96E5D-9D1B-4A3D-83EC-E5E20E63222C}" type="presOf" srcId="{4EEAA764-D3F7-4A07-86B0-46706C7A7DD3}" destId="{816F5E93-B7F9-4D7F-A1A1-FB1F678DC3DB}" srcOrd="0" destOrd="2" presId="urn:microsoft.com/office/officeart/2005/8/layout/list1"/>
    <dgm:cxn modelId="{C50676CD-1454-4B8E-9C8B-857F0499A8A7}" type="presOf" srcId="{07FAB1CE-7742-45E3-9DA2-5006514C8194}" destId="{0758049C-D399-4D4C-9106-F1460F8041CE}" srcOrd="0" destOrd="0" presId="urn:microsoft.com/office/officeart/2005/8/layout/list1"/>
    <dgm:cxn modelId="{C0C73C88-4C4F-4B6A-A65E-F09FA9EF218A}" srcId="{6A050118-FBCB-4E42-B9BF-FC92386A51A6}" destId="{080CD398-C19D-4FF7-A008-A2A6FAE1F8BD}" srcOrd="1" destOrd="0" parTransId="{DB47B5F8-6D51-4EFF-8D63-A4D6B14930E4}" sibTransId="{B5267988-B3EF-4E5A-81A9-5598A87CB6EE}"/>
    <dgm:cxn modelId="{21943F4A-0795-48D5-A73C-278A69B5A1BA}" type="presOf" srcId="{F0873252-6027-4C05-A38E-093B27E6F13C}" destId="{1FC7C628-9F50-452F-9307-39926CED9FC9}" srcOrd="1" destOrd="0" presId="urn:microsoft.com/office/officeart/2005/8/layout/list1"/>
    <dgm:cxn modelId="{53219532-E593-4EB8-99CC-40B3EEE2D986}" type="presOf" srcId="{CBA4D130-C96C-45FC-B56A-9D043768FFAB}" destId="{0758049C-D399-4D4C-9106-F1460F8041CE}" srcOrd="0" destOrd="1" presId="urn:microsoft.com/office/officeart/2005/8/layout/list1"/>
    <dgm:cxn modelId="{5BFFE794-EFE5-4A10-B396-7487A334F669}" srcId="{6A050118-FBCB-4E42-B9BF-FC92386A51A6}" destId="{F0873252-6027-4C05-A38E-093B27E6F13C}" srcOrd="0" destOrd="0" parTransId="{6294F08D-5228-4D59-B6C6-B5FFA88D2B9B}" sibTransId="{7970DF65-28C8-42CB-B34B-138C489FE913}"/>
    <dgm:cxn modelId="{470B8232-9F0E-49F3-99FF-AB6605502631}" srcId="{BAFA9B35-7F5B-42B9-8483-05B7C50DCB3C}" destId="{D033A51E-9C35-4416-8F08-CD823DEAF772}" srcOrd="2" destOrd="0" parTransId="{D473CE69-56A0-4BB7-AB15-D05C75284EAD}" sibTransId="{62D04BBD-CAC4-4E7E-A3F1-EA8645304542}"/>
    <dgm:cxn modelId="{423969CD-7664-4354-9C7D-112E95016A72}" srcId="{BAFA9B35-7F5B-42B9-8483-05B7C50DCB3C}" destId="{C70631BA-0F71-4117-8B3B-0B843D35F33F}" srcOrd="1" destOrd="0" parTransId="{FE8DFA8D-47E4-46B6-9ABF-DCF04AD17634}" sibTransId="{806C44B0-AEDB-4CD2-970E-DB867F227477}"/>
    <dgm:cxn modelId="{A7CB7D79-598A-439B-8373-7CB0C7DEA2A0}" type="presOf" srcId="{B1770ABE-07F9-47F3-B0EA-0B2A00875782}" destId="{037B1473-4469-48FF-9F87-538C21881839}" srcOrd="1" destOrd="0" presId="urn:microsoft.com/office/officeart/2005/8/layout/list1"/>
    <dgm:cxn modelId="{D69D5A26-BE7B-4CB9-9128-BB3F2AB2BF6E}" srcId="{6A050118-FBCB-4E42-B9BF-FC92386A51A6}" destId="{BAFA9B35-7F5B-42B9-8483-05B7C50DCB3C}" srcOrd="4" destOrd="0" parTransId="{AA191318-46B9-431A-9D32-4009845D689B}" sibTransId="{EEB872B9-BEA5-4EDE-860C-C73FF7C1313E}"/>
    <dgm:cxn modelId="{D91A31C9-8ACE-4277-9A74-30BD52E07A72}" type="presOf" srcId="{B1770ABE-07F9-47F3-B0EA-0B2A00875782}" destId="{4233D038-2FF4-41AD-BAFD-1173EA4421FB}" srcOrd="0" destOrd="0" presId="urn:microsoft.com/office/officeart/2005/8/layout/list1"/>
    <dgm:cxn modelId="{F5D353E9-E779-4B3A-9A35-4E90D8899C15}" type="presOf" srcId="{11771369-2ACE-47CD-817F-1889E811EA98}" destId="{816F5E93-B7F9-4D7F-A1A1-FB1F678DC3DB}" srcOrd="0" destOrd="1" presId="urn:microsoft.com/office/officeart/2005/8/layout/list1"/>
    <dgm:cxn modelId="{6B200A9F-2EB1-4886-8800-CF2479F1FF63}" srcId="{6A050118-FBCB-4E42-B9BF-FC92386A51A6}" destId="{B1770ABE-07F9-47F3-B0EA-0B2A00875782}" srcOrd="3" destOrd="0" parTransId="{28935690-8EE6-4457-B183-8A5B00A7FB9C}" sibTransId="{70C638F5-00BC-4191-BFF6-C4237BEA1FB0}"/>
    <dgm:cxn modelId="{43748FF5-4397-45EF-AAAF-7BD36D8EC411}" srcId="{BAFA9B35-7F5B-42B9-8483-05B7C50DCB3C}" destId="{632A8CB5-A8D2-45B7-BCEF-CBD304CEA8F9}" srcOrd="0" destOrd="0" parTransId="{078F4903-BC81-431F-9C10-34E7BC827720}" sibTransId="{A793833F-C8FA-424A-BC2C-6A7D2238B77E}"/>
    <dgm:cxn modelId="{3630B60C-6DC6-4ECC-A92B-E4FB4EA622C4}" type="presOf" srcId="{BAFA9B35-7F5B-42B9-8483-05B7C50DCB3C}" destId="{B5AA94A2-6754-4977-B772-0B6E8240F30A}" srcOrd="1" destOrd="0" presId="urn:microsoft.com/office/officeart/2005/8/layout/list1"/>
    <dgm:cxn modelId="{37A5CE49-C6F1-4636-8BED-817D9F2F5459}" type="presOf" srcId="{0C42F543-7DE1-4230-8407-CC6BF27B7506}" destId="{0758049C-D399-4D4C-9106-F1460F8041CE}" srcOrd="0" destOrd="2" presId="urn:microsoft.com/office/officeart/2005/8/layout/list1"/>
    <dgm:cxn modelId="{D0CEF790-7840-4B67-9ED0-AF5A546E1330}" srcId="{080CD398-C19D-4FF7-A008-A2A6FAE1F8BD}" destId="{D5A94A5D-D7CC-410E-A9AF-87B667D482EC}" srcOrd="0" destOrd="0" parTransId="{9636ED7A-B76C-48FE-956A-731D50FA3C40}" sibTransId="{8DCC0918-6238-4BA8-A7F5-3DF922D8A494}"/>
    <dgm:cxn modelId="{6C37F043-C7AF-4309-8A74-3C5B8D6D0642}" type="presOf" srcId="{D033A51E-9C35-4416-8F08-CD823DEAF772}" destId="{46F0942C-E86B-41EE-BF74-AAC09B916313}" srcOrd="0" destOrd="2" presId="urn:microsoft.com/office/officeart/2005/8/layout/list1"/>
    <dgm:cxn modelId="{1DF68CF6-61BC-489E-81A8-B6151740AAEE}" srcId="{59334855-BA38-4867-B418-97ADCF3F6199}" destId="{0C42F543-7DE1-4230-8407-CC6BF27B7506}" srcOrd="2" destOrd="0" parTransId="{437D4556-4F0D-4D7A-9DF1-4565B99A554B}" sibTransId="{CEB897C9-1D08-44DF-913E-AFC4CB3569DC}"/>
    <dgm:cxn modelId="{5FF3F82C-5C18-4925-94D5-3413DD6CE3BF}" type="presOf" srcId="{F0873252-6027-4C05-A38E-093B27E6F13C}" destId="{C556809D-E88C-49F0-BA55-8775CF6355F1}" srcOrd="0" destOrd="0" presId="urn:microsoft.com/office/officeart/2005/8/layout/list1"/>
    <dgm:cxn modelId="{4AF29AF0-B36E-4A92-A073-01947A35D8DA}" type="presOf" srcId="{59334855-BA38-4867-B418-97ADCF3F6199}" destId="{51C9E876-36B7-4468-B462-ED9F6540815C}" srcOrd="1" destOrd="0" presId="urn:microsoft.com/office/officeart/2005/8/layout/list1"/>
    <dgm:cxn modelId="{841CABF9-6EC6-4B77-9355-E9B7FCA58730}" srcId="{B1770ABE-07F9-47F3-B0EA-0B2A00875782}" destId="{66F59C4A-5C8B-4E24-B3E7-9A621B8BCB91}" srcOrd="0" destOrd="0" parTransId="{D58C3414-A0FB-468F-976C-CF870B84B335}" sibTransId="{BF589984-32CA-485E-A516-D469A790BE20}"/>
    <dgm:cxn modelId="{70FBE0EA-7FEA-469C-ADDD-F5852BA9F55B}" type="presOf" srcId="{6A050118-FBCB-4E42-B9BF-FC92386A51A6}" destId="{A909573F-6B10-4327-B40E-6DBDC7EC8AF2}" srcOrd="0" destOrd="0" presId="urn:microsoft.com/office/officeart/2005/8/layout/list1"/>
    <dgm:cxn modelId="{3790503C-32D4-466C-99DC-9AC7B97222B4}" type="presParOf" srcId="{A909573F-6B10-4327-B40E-6DBDC7EC8AF2}" destId="{71304F5D-0A69-4B24-AB8F-AD40DDB91C6D}" srcOrd="0" destOrd="0" presId="urn:microsoft.com/office/officeart/2005/8/layout/list1"/>
    <dgm:cxn modelId="{7D22610F-9FC7-40FE-94C3-34B611CDA961}" type="presParOf" srcId="{71304F5D-0A69-4B24-AB8F-AD40DDB91C6D}" destId="{C556809D-E88C-49F0-BA55-8775CF6355F1}" srcOrd="0" destOrd="0" presId="urn:microsoft.com/office/officeart/2005/8/layout/list1"/>
    <dgm:cxn modelId="{21F73A58-077A-4ED6-B71D-652F3272E12B}" type="presParOf" srcId="{71304F5D-0A69-4B24-AB8F-AD40DDB91C6D}" destId="{1FC7C628-9F50-452F-9307-39926CED9FC9}" srcOrd="1" destOrd="0" presId="urn:microsoft.com/office/officeart/2005/8/layout/list1"/>
    <dgm:cxn modelId="{93CBF829-B117-4EB5-BC23-51FBA07AE0ED}" type="presParOf" srcId="{A909573F-6B10-4327-B40E-6DBDC7EC8AF2}" destId="{DB58F7F7-FD04-4A27-BD4E-D2E06F31354C}" srcOrd="1" destOrd="0" presId="urn:microsoft.com/office/officeart/2005/8/layout/list1"/>
    <dgm:cxn modelId="{CD82C5C5-82F1-4088-8024-5E08C31D415C}" type="presParOf" srcId="{A909573F-6B10-4327-B40E-6DBDC7EC8AF2}" destId="{A64682AB-D3FE-4EA3-96A8-33F5657306DC}" srcOrd="2" destOrd="0" presId="urn:microsoft.com/office/officeart/2005/8/layout/list1"/>
    <dgm:cxn modelId="{59C7A325-BD9C-4801-8465-F363B966FAE9}" type="presParOf" srcId="{A909573F-6B10-4327-B40E-6DBDC7EC8AF2}" destId="{11049525-E691-4510-8BF8-07235B1073E8}" srcOrd="3" destOrd="0" presId="urn:microsoft.com/office/officeart/2005/8/layout/list1"/>
    <dgm:cxn modelId="{C490EB99-F65B-4683-9567-C8D47806BDCA}" type="presParOf" srcId="{A909573F-6B10-4327-B40E-6DBDC7EC8AF2}" destId="{BF65E65D-E283-4EC4-9342-10FE1F3E58E3}" srcOrd="4" destOrd="0" presId="urn:microsoft.com/office/officeart/2005/8/layout/list1"/>
    <dgm:cxn modelId="{6F803CA8-4225-4227-A75F-041E889A20F1}" type="presParOf" srcId="{BF65E65D-E283-4EC4-9342-10FE1F3E58E3}" destId="{C83A7823-1A48-4D7D-8679-2656B22BE1CA}" srcOrd="0" destOrd="0" presId="urn:microsoft.com/office/officeart/2005/8/layout/list1"/>
    <dgm:cxn modelId="{B46E62D1-FD2F-4D20-BDDA-6FD5832AF6EB}" type="presParOf" srcId="{BF65E65D-E283-4EC4-9342-10FE1F3E58E3}" destId="{BDB68EF4-9E8B-4938-BCE4-512202481DF0}" srcOrd="1" destOrd="0" presId="urn:microsoft.com/office/officeart/2005/8/layout/list1"/>
    <dgm:cxn modelId="{B515914E-0820-4853-8804-767F19037D50}" type="presParOf" srcId="{A909573F-6B10-4327-B40E-6DBDC7EC8AF2}" destId="{8A0463A9-41ED-4704-9AFD-F19884BADFEB}" srcOrd="5" destOrd="0" presId="urn:microsoft.com/office/officeart/2005/8/layout/list1"/>
    <dgm:cxn modelId="{D13EC9DE-326D-43CC-A904-F77862B69D83}" type="presParOf" srcId="{A909573F-6B10-4327-B40E-6DBDC7EC8AF2}" destId="{596A58EA-78B7-464F-928D-25E9752D57D2}" srcOrd="6" destOrd="0" presId="urn:microsoft.com/office/officeart/2005/8/layout/list1"/>
    <dgm:cxn modelId="{32CE0002-6BCB-448E-8E9C-4783E44D6D7D}" type="presParOf" srcId="{A909573F-6B10-4327-B40E-6DBDC7EC8AF2}" destId="{B0634695-2EB3-40F9-8669-F6E22B0BFE85}" srcOrd="7" destOrd="0" presId="urn:microsoft.com/office/officeart/2005/8/layout/list1"/>
    <dgm:cxn modelId="{5EB1DFB8-5635-4F4D-96E6-D44552AA2F44}" type="presParOf" srcId="{A909573F-6B10-4327-B40E-6DBDC7EC8AF2}" destId="{C795DB07-E982-4307-8365-6D2C992ACDBA}" srcOrd="8" destOrd="0" presId="urn:microsoft.com/office/officeart/2005/8/layout/list1"/>
    <dgm:cxn modelId="{A09A22DD-31D3-4AE2-B373-D75CFFA5353C}" type="presParOf" srcId="{C795DB07-E982-4307-8365-6D2C992ACDBA}" destId="{D946AB34-4D72-4E23-8851-86F98AD5445A}" srcOrd="0" destOrd="0" presId="urn:microsoft.com/office/officeart/2005/8/layout/list1"/>
    <dgm:cxn modelId="{BB0005C0-C609-4EC5-B767-5E2526447ECE}" type="presParOf" srcId="{C795DB07-E982-4307-8365-6D2C992ACDBA}" destId="{51C9E876-36B7-4468-B462-ED9F6540815C}" srcOrd="1" destOrd="0" presId="urn:microsoft.com/office/officeart/2005/8/layout/list1"/>
    <dgm:cxn modelId="{264570C9-B466-4775-A935-21011E709C2B}" type="presParOf" srcId="{A909573F-6B10-4327-B40E-6DBDC7EC8AF2}" destId="{B488DE3A-7B2E-412F-A131-23946B167B2F}" srcOrd="9" destOrd="0" presId="urn:microsoft.com/office/officeart/2005/8/layout/list1"/>
    <dgm:cxn modelId="{FEB3843D-F2F0-45DA-9D73-F7304B72BCB0}" type="presParOf" srcId="{A909573F-6B10-4327-B40E-6DBDC7EC8AF2}" destId="{0758049C-D399-4D4C-9106-F1460F8041CE}" srcOrd="10" destOrd="0" presId="urn:microsoft.com/office/officeart/2005/8/layout/list1"/>
    <dgm:cxn modelId="{90C3487F-BF2E-4A5A-92EC-A5AB8C1CA213}" type="presParOf" srcId="{A909573F-6B10-4327-B40E-6DBDC7EC8AF2}" destId="{3E69216B-9A4A-47D0-BA63-17457FC2B027}" srcOrd="11" destOrd="0" presId="urn:microsoft.com/office/officeart/2005/8/layout/list1"/>
    <dgm:cxn modelId="{882CED21-5B55-444A-ACB8-AEC004785663}" type="presParOf" srcId="{A909573F-6B10-4327-B40E-6DBDC7EC8AF2}" destId="{27E89017-4902-4E4B-A9B6-7DB52762C51A}" srcOrd="12" destOrd="0" presId="urn:microsoft.com/office/officeart/2005/8/layout/list1"/>
    <dgm:cxn modelId="{972E1802-7FD1-4C9E-B8C0-A3AC02E6A89E}" type="presParOf" srcId="{27E89017-4902-4E4B-A9B6-7DB52762C51A}" destId="{4233D038-2FF4-41AD-BAFD-1173EA4421FB}" srcOrd="0" destOrd="0" presId="urn:microsoft.com/office/officeart/2005/8/layout/list1"/>
    <dgm:cxn modelId="{85209548-99A9-4523-B64B-CF3E1FAD5A6F}" type="presParOf" srcId="{27E89017-4902-4E4B-A9B6-7DB52762C51A}" destId="{037B1473-4469-48FF-9F87-538C21881839}" srcOrd="1" destOrd="0" presId="urn:microsoft.com/office/officeart/2005/8/layout/list1"/>
    <dgm:cxn modelId="{56F868A9-86E3-408B-B97D-9A7D3C29FC95}" type="presParOf" srcId="{A909573F-6B10-4327-B40E-6DBDC7EC8AF2}" destId="{C6A4174C-A8F9-4006-8E6C-637F8141354D}" srcOrd="13" destOrd="0" presId="urn:microsoft.com/office/officeart/2005/8/layout/list1"/>
    <dgm:cxn modelId="{268A8A6D-66CA-477D-AF73-F5622F80F443}" type="presParOf" srcId="{A909573F-6B10-4327-B40E-6DBDC7EC8AF2}" destId="{816F5E93-B7F9-4D7F-A1A1-FB1F678DC3DB}" srcOrd="14" destOrd="0" presId="urn:microsoft.com/office/officeart/2005/8/layout/list1"/>
    <dgm:cxn modelId="{090E1604-F4DC-4AED-A015-AAABABC026AF}" type="presParOf" srcId="{A909573F-6B10-4327-B40E-6DBDC7EC8AF2}" destId="{0CC531A1-E469-4CCC-8325-586A0FD9C584}" srcOrd="15" destOrd="0" presId="urn:microsoft.com/office/officeart/2005/8/layout/list1"/>
    <dgm:cxn modelId="{92CDC958-B356-4560-B796-3C31BBFC0B71}" type="presParOf" srcId="{A909573F-6B10-4327-B40E-6DBDC7EC8AF2}" destId="{DF7CF6A8-65F3-4D14-B33A-D41C088C8A60}" srcOrd="16" destOrd="0" presId="urn:microsoft.com/office/officeart/2005/8/layout/list1"/>
    <dgm:cxn modelId="{CF0DACA2-B0C5-4A31-918A-D3E735E456CB}" type="presParOf" srcId="{DF7CF6A8-65F3-4D14-B33A-D41C088C8A60}" destId="{4360B8CD-8C4D-45E1-A17D-AD0166ABCE54}" srcOrd="0" destOrd="0" presId="urn:microsoft.com/office/officeart/2005/8/layout/list1"/>
    <dgm:cxn modelId="{29FE9EB2-8718-4CDF-A000-FA936E10FB97}" type="presParOf" srcId="{DF7CF6A8-65F3-4D14-B33A-D41C088C8A60}" destId="{B5AA94A2-6754-4977-B772-0B6E8240F30A}" srcOrd="1" destOrd="0" presId="urn:microsoft.com/office/officeart/2005/8/layout/list1"/>
    <dgm:cxn modelId="{5F2CD616-ED5E-4452-9D9E-0A1DB334D087}" type="presParOf" srcId="{A909573F-6B10-4327-B40E-6DBDC7EC8AF2}" destId="{38B33117-E479-4363-A194-246495792F2F}" srcOrd="17" destOrd="0" presId="urn:microsoft.com/office/officeart/2005/8/layout/list1"/>
    <dgm:cxn modelId="{1A4C50A6-88A0-4DBC-B9EA-CD90F132C9C4}" type="presParOf" srcId="{A909573F-6B10-4327-B40E-6DBDC7EC8AF2}" destId="{46F0942C-E86B-41EE-BF74-AAC09B916313}" srcOrd="18"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20A3A90-9B57-4208-A255-04F5C1474801}" type="doc">
      <dgm:prSet loTypeId="urn:microsoft.com/office/officeart/2005/8/layout/hList2" loCatId="picture" qsTypeId="urn:microsoft.com/office/officeart/2005/8/quickstyle/simple4" qsCatId="simple" csTypeId="urn:microsoft.com/office/officeart/2005/8/colors/colorful4" csCatId="colorful" phldr="1"/>
      <dgm:spPr/>
      <dgm:t>
        <a:bodyPr/>
        <a:lstStyle/>
        <a:p>
          <a:endParaRPr lang="en-US"/>
        </a:p>
      </dgm:t>
    </dgm:pt>
    <dgm:pt modelId="{67A6EAC5-BCF3-4506-AFE2-E5D6D91D2346}">
      <dgm:prSet phldrT="[Text]"/>
      <dgm:spPr/>
      <dgm:t>
        <a:bodyPr/>
        <a:lstStyle/>
        <a:p>
          <a:r>
            <a:rPr lang="en-US" dirty="0" smtClean="0"/>
            <a:t>Integrated ERP Solutions</a:t>
          </a:r>
          <a:endParaRPr lang="en-US" dirty="0"/>
        </a:p>
      </dgm:t>
    </dgm:pt>
    <dgm:pt modelId="{55B9817F-5BA2-4074-BDA6-FFDC7284D295}" type="parTrans" cxnId="{D8EA962B-3B1F-491B-9EE0-0F1E4953FB71}">
      <dgm:prSet/>
      <dgm:spPr/>
      <dgm:t>
        <a:bodyPr/>
        <a:lstStyle/>
        <a:p>
          <a:endParaRPr lang="en-US"/>
        </a:p>
      </dgm:t>
    </dgm:pt>
    <dgm:pt modelId="{9E34EE35-BBB2-4785-A57E-8147A171F7D7}" type="sibTrans" cxnId="{D8EA962B-3B1F-491B-9EE0-0F1E4953FB71}">
      <dgm:prSet/>
      <dgm:spPr/>
      <dgm:t>
        <a:bodyPr/>
        <a:lstStyle/>
        <a:p>
          <a:endParaRPr lang="en-US"/>
        </a:p>
      </dgm:t>
    </dgm:pt>
    <dgm:pt modelId="{842AB705-3A64-44F6-8E6B-B0BB4B57BA13}">
      <dgm:prSet phldrT="[Text]" custT="1"/>
      <dgm:spPr/>
      <dgm:t>
        <a:bodyPr/>
        <a:lstStyle/>
        <a:p>
          <a:pPr>
            <a:lnSpc>
              <a:spcPct val="100000"/>
            </a:lnSpc>
            <a:spcAft>
              <a:spcPts val="600"/>
            </a:spcAft>
          </a:pPr>
          <a:r>
            <a:rPr lang="en-US" sz="1400" dirty="0" smtClean="0"/>
            <a:t>SAP</a:t>
          </a:r>
          <a:endParaRPr lang="en-US" sz="1400" dirty="0"/>
        </a:p>
      </dgm:t>
    </dgm:pt>
    <dgm:pt modelId="{D67823A3-7076-45EC-8C65-A4F801563210}" type="parTrans" cxnId="{BEF472E8-795A-4A17-97CA-7E8CEE8EF8E7}">
      <dgm:prSet/>
      <dgm:spPr/>
      <dgm:t>
        <a:bodyPr/>
        <a:lstStyle/>
        <a:p>
          <a:endParaRPr lang="en-US"/>
        </a:p>
      </dgm:t>
    </dgm:pt>
    <dgm:pt modelId="{9176E3F5-D495-41C6-A174-D88D2EC1D6F5}" type="sibTrans" cxnId="{BEF472E8-795A-4A17-97CA-7E8CEE8EF8E7}">
      <dgm:prSet/>
      <dgm:spPr/>
      <dgm:t>
        <a:bodyPr/>
        <a:lstStyle/>
        <a:p>
          <a:endParaRPr lang="en-US"/>
        </a:p>
      </dgm:t>
    </dgm:pt>
    <dgm:pt modelId="{89CB5FE3-4B88-4003-A7E8-2C80DCECE5F3}">
      <dgm:prSet phldrT="[Text]"/>
      <dgm:spPr/>
      <dgm:t>
        <a:bodyPr/>
        <a:lstStyle/>
        <a:p>
          <a:r>
            <a:rPr lang="en-US" dirty="0" smtClean="0"/>
            <a:t>Supply Chain Accelerators</a:t>
          </a:r>
          <a:endParaRPr lang="en-US" dirty="0"/>
        </a:p>
      </dgm:t>
    </dgm:pt>
    <dgm:pt modelId="{DF7A8941-75AA-4566-82F7-123707F73469}" type="parTrans" cxnId="{D31DA171-2E3F-4283-89FF-50E1C0BB0748}">
      <dgm:prSet/>
      <dgm:spPr/>
      <dgm:t>
        <a:bodyPr/>
        <a:lstStyle/>
        <a:p>
          <a:endParaRPr lang="en-US"/>
        </a:p>
      </dgm:t>
    </dgm:pt>
    <dgm:pt modelId="{C868F456-9FA0-48CB-85A1-75F495E5809F}" type="sibTrans" cxnId="{D31DA171-2E3F-4283-89FF-50E1C0BB0748}">
      <dgm:prSet/>
      <dgm:spPr/>
      <dgm:t>
        <a:bodyPr/>
        <a:lstStyle/>
        <a:p>
          <a:endParaRPr lang="en-US"/>
        </a:p>
      </dgm:t>
    </dgm:pt>
    <dgm:pt modelId="{4558E13C-261E-47BE-894B-485C1ED19982}">
      <dgm:prSet phldrT="[Text]" custT="1"/>
      <dgm:spPr/>
      <dgm:t>
        <a:bodyPr/>
        <a:lstStyle/>
        <a:p>
          <a:pPr>
            <a:lnSpc>
              <a:spcPct val="100000"/>
            </a:lnSpc>
            <a:spcAft>
              <a:spcPts val="600"/>
            </a:spcAft>
          </a:pPr>
          <a:r>
            <a:rPr lang="en-US" sz="1400" dirty="0" smtClean="0"/>
            <a:t>And More</a:t>
          </a:r>
          <a:endParaRPr lang="en-US" sz="1400" dirty="0"/>
        </a:p>
      </dgm:t>
    </dgm:pt>
    <dgm:pt modelId="{B20D80E0-FA91-4E93-A051-0D0BA49324B8}" type="parTrans" cxnId="{845FCF2E-7CB6-4D12-B94B-3480FDBC85BE}">
      <dgm:prSet/>
      <dgm:spPr/>
      <dgm:t>
        <a:bodyPr/>
        <a:lstStyle/>
        <a:p>
          <a:endParaRPr lang="en-US"/>
        </a:p>
      </dgm:t>
    </dgm:pt>
    <dgm:pt modelId="{BBD43087-551D-4F3E-A0BE-848C9BE5FAF3}" type="sibTrans" cxnId="{845FCF2E-7CB6-4D12-B94B-3480FDBC85BE}">
      <dgm:prSet/>
      <dgm:spPr/>
      <dgm:t>
        <a:bodyPr/>
        <a:lstStyle/>
        <a:p>
          <a:endParaRPr lang="en-US"/>
        </a:p>
      </dgm:t>
    </dgm:pt>
    <dgm:pt modelId="{54A549B9-4519-4983-A78F-F850321285D9}">
      <dgm:prSet phldrT="[Text]"/>
      <dgm:spPr/>
      <dgm:t>
        <a:bodyPr/>
        <a:lstStyle/>
        <a:p>
          <a:r>
            <a:rPr lang="en-US" dirty="0" smtClean="0"/>
            <a:t>Industry Solutions</a:t>
          </a:r>
          <a:endParaRPr lang="en-US" dirty="0"/>
        </a:p>
      </dgm:t>
    </dgm:pt>
    <dgm:pt modelId="{E881BE32-8FE7-4100-A1A5-1D6B6931A10E}" type="parTrans" cxnId="{F7319C5F-31ED-431D-8950-E0E0149FC119}">
      <dgm:prSet/>
      <dgm:spPr/>
      <dgm:t>
        <a:bodyPr/>
        <a:lstStyle/>
        <a:p>
          <a:endParaRPr lang="en-US"/>
        </a:p>
      </dgm:t>
    </dgm:pt>
    <dgm:pt modelId="{3E884D90-C064-4A65-A4CC-166ED6B7AD6F}" type="sibTrans" cxnId="{F7319C5F-31ED-431D-8950-E0E0149FC119}">
      <dgm:prSet/>
      <dgm:spPr/>
      <dgm:t>
        <a:bodyPr/>
        <a:lstStyle/>
        <a:p>
          <a:endParaRPr lang="en-US"/>
        </a:p>
      </dgm:t>
    </dgm:pt>
    <dgm:pt modelId="{03B202AA-A028-4880-8BAB-0A1560E15D45}">
      <dgm:prSet phldrT="[Text]" custT="1"/>
      <dgm:spPr/>
      <dgm:t>
        <a:bodyPr/>
        <a:lstStyle/>
        <a:p>
          <a:pPr>
            <a:lnSpc>
              <a:spcPct val="100000"/>
            </a:lnSpc>
            <a:spcAft>
              <a:spcPts val="600"/>
            </a:spcAft>
          </a:pPr>
          <a:r>
            <a:rPr lang="en-US" sz="1400" dirty="0" smtClean="0"/>
            <a:t>Aerospace &amp; Defense</a:t>
          </a:r>
          <a:endParaRPr lang="en-US" sz="1400" dirty="0"/>
        </a:p>
      </dgm:t>
    </dgm:pt>
    <dgm:pt modelId="{50A2A4FA-1BA1-4DCA-BBE9-956B8E85C7DD}" type="parTrans" cxnId="{126EA41F-74EB-4E42-9BAB-30156ED26003}">
      <dgm:prSet/>
      <dgm:spPr/>
      <dgm:t>
        <a:bodyPr/>
        <a:lstStyle/>
        <a:p>
          <a:endParaRPr lang="en-US"/>
        </a:p>
      </dgm:t>
    </dgm:pt>
    <dgm:pt modelId="{4E311EDA-5AD2-40FE-9D9B-84D0110608B8}" type="sibTrans" cxnId="{126EA41F-74EB-4E42-9BAB-30156ED26003}">
      <dgm:prSet/>
      <dgm:spPr/>
      <dgm:t>
        <a:bodyPr/>
        <a:lstStyle/>
        <a:p>
          <a:endParaRPr lang="en-US"/>
        </a:p>
      </dgm:t>
    </dgm:pt>
    <dgm:pt modelId="{F1855FC1-4C1D-42C4-AC94-E20C60984A3C}">
      <dgm:prSet phldrT="[Text]" custT="1"/>
      <dgm:spPr/>
      <dgm:t>
        <a:bodyPr/>
        <a:lstStyle/>
        <a:p>
          <a:pPr>
            <a:lnSpc>
              <a:spcPct val="100000"/>
            </a:lnSpc>
            <a:spcAft>
              <a:spcPts val="600"/>
            </a:spcAft>
          </a:pPr>
          <a:r>
            <a:rPr lang="en-US" sz="1400" dirty="0" smtClean="0"/>
            <a:t>SAP Business One</a:t>
          </a:r>
          <a:endParaRPr lang="en-US" sz="1400" dirty="0"/>
        </a:p>
      </dgm:t>
    </dgm:pt>
    <dgm:pt modelId="{AF71774A-F5DF-4541-9E4D-E637233E8CCC}" type="parTrans" cxnId="{9C295583-FECD-48FA-9E10-8B6E55BB361E}">
      <dgm:prSet/>
      <dgm:spPr/>
      <dgm:t>
        <a:bodyPr/>
        <a:lstStyle/>
        <a:p>
          <a:endParaRPr lang="en-US"/>
        </a:p>
      </dgm:t>
    </dgm:pt>
    <dgm:pt modelId="{65E55058-B033-4B3C-965C-CFDEB66F9C1F}" type="sibTrans" cxnId="{9C295583-FECD-48FA-9E10-8B6E55BB361E}">
      <dgm:prSet/>
      <dgm:spPr/>
      <dgm:t>
        <a:bodyPr/>
        <a:lstStyle/>
        <a:p>
          <a:endParaRPr lang="en-US"/>
        </a:p>
      </dgm:t>
    </dgm:pt>
    <dgm:pt modelId="{56B4CD13-F79A-4D02-9DBF-DA367C78318C}">
      <dgm:prSet phldrT="[Text]" custT="1"/>
      <dgm:spPr/>
      <dgm:t>
        <a:bodyPr/>
        <a:lstStyle/>
        <a:p>
          <a:pPr>
            <a:lnSpc>
              <a:spcPct val="100000"/>
            </a:lnSpc>
            <a:spcAft>
              <a:spcPts val="600"/>
            </a:spcAft>
          </a:pPr>
          <a:r>
            <a:rPr lang="en-US" sz="1400" dirty="0" smtClean="0"/>
            <a:t>And More</a:t>
          </a:r>
          <a:endParaRPr lang="en-US" sz="1400" dirty="0"/>
        </a:p>
      </dgm:t>
    </dgm:pt>
    <dgm:pt modelId="{AAA32233-C1BA-47D6-992D-7939CBD3D203}" type="parTrans" cxnId="{65719A18-9B67-4563-BC6C-BDBEFABC9F3D}">
      <dgm:prSet/>
      <dgm:spPr/>
      <dgm:t>
        <a:bodyPr/>
        <a:lstStyle/>
        <a:p>
          <a:endParaRPr lang="en-US"/>
        </a:p>
      </dgm:t>
    </dgm:pt>
    <dgm:pt modelId="{F8967D88-C844-436E-B24C-93D47375ED0A}" type="sibTrans" cxnId="{65719A18-9B67-4563-BC6C-BDBEFABC9F3D}">
      <dgm:prSet/>
      <dgm:spPr/>
      <dgm:t>
        <a:bodyPr/>
        <a:lstStyle/>
        <a:p>
          <a:endParaRPr lang="en-US"/>
        </a:p>
      </dgm:t>
    </dgm:pt>
    <dgm:pt modelId="{FB4E1863-0C06-4310-BF8E-A8BC245D7856}">
      <dgm:prSet phldrT="[Text]" custT="1"/>
      <dgm:spPr/>
      <dgm:t>
        <a:bodyPr/>
        <a:lstStyle/>
        <a:p>
          <a:pPr>
            <a:lnSpc>
              <a:spcPct val="100000"/>
            </a:lnSpc>
            <a:spcAft>
              <a:spcPts val="600"/>
            </a:spcAft>
          </a:pPr>
          <a:r>
            <a:rPr lang="en-US" sz="1400" dirty="0" smtClean="0"/>
            <a:t>Warehouse Automation</a:t>
          </a:r>
          <a:endParaRPr lang="en-US" sz="1400" dirty="0"/>
        </a:p>
      </dgm:t>
    </dgm:pt>
    <dgm:pt modelId="{6CD0ECA5-2B41-4E7B-AF7D-ACFFB72EDD91}" type="parTrans" cxnId="{ED9D766D-E30A-48DA-B1CC-76C1D6E522FE}">
      <dgm:prSet/>
      <dgm:spPr/>
      <dgm:t>
        <a:bodyPr/>
        <a:lstStyle/>
        <a:p>
          <a:endParaRPr lang="en-US"/>
        </a:p>
      </dgm:t>
    </dgm:pt>
    <dgm:pt modelId="{76B703DB-2E3D-43C6-8F72-C468D242D374}" type="sibTrans" cxnId="{ED9D766D-E30A-48DA-B1CC-76C1D6E522FE}">
      <dgm:prSet/>
      <dgm:spPr/>
      <dgm:t>
        <a:bodyPr/>
        <a:lstStyle/>
        <a:p>
          <a:endParaRPr lang="en-US"/>
        </a:p>
      </dgm:t>
    </dgm:pt>
    <dgm:pt modelId="{4236EED4-1A2E-41D0-A940-92D335977691}">
      <dgm:prSet phldrT="[Text]" custT="1"/>
      <dgm:spPr/>
      <dgm:t>
        <a:bodyPr/>
        <a:lstStyle/>
        <a:p>
          <a:pPr>
            <a:lnSpc>
              <a:spcPct val="100000"/>
            </a:lnSpc>
            <a:spcAft>
              <a:spcPts val="600"/>
            </a:spcAft>
          </a:pPr>
          <a:r>
            <a:rPr lang="en-US" sz="1400" dirty="0" smtClean="0"/>
            <a:t>Voice Picking</a:t>
          </a:r>
          <a:endParaRPr lang="en-US" sz="1400" dirty="0"/>
        </a:p>
      </dgm:t>
    </dgm:pt>
    <dgm:pt modelId="{291F82A0-52A4-4844-B175-427F451BB9D0}" type="parTrans" cxnId="{ECD9CF3B-EBD7-4A69-ABE0-87D0C84C6644}">
      <dgm:prSet/>
      <dgm:spPr/>
      <dgm:t>
        <a:bodyPr/>
        <a:lstStyle/>
        <a:p>
          <a:endParaRPr lang="en-US"/>
        </a:p>
      </dgm:t>
    </dgm:pt>
    <dgm:pt modelId="{CA4F281E-7FD4-48BC-A96A-5028142586BD}" type="sibTrans" cxnId="{ECD9CF3B-EBD7-4A69-ABE0-87D0C84C6644}">
      <dgm:prSet/>
      <dgm:spPr/>
      <dgm:t>
        <a:bodyPr/>
        <a:lstStyle/>
        <a:p>
          <a:endParaRPr lang="en-US"/>
        </a:p>
      </dgm:t>
    </dgm:pt>
    <dgm:pt modelId="{06EB0363-7345-43C0-8681-CE5BE64CB8E7}">
      <dgm:prSet phldrT="[Text]" custT="1"/>
      <dgm:spPr/>
      <dgm:t>
        <a:bodyPr/>
        <a:lstStyle/>
        <a:p>
          <a:pPr>
            <a:lnSpc>
              <a:spcPct val="100000"/>
            </a:lnSpc>
            <a:spcAft>
              <a:spcPts val="600"/>
            </a:spcAft>
          </a:pPr>
          <a:r>
            <a:rPr lang="en-US" sz="1400" dirty="0" smtClean="0"/>
            <a:t>Remote Warehouse Automation</a:t>
          </a:r>
          <a:endParaRPr lang="en-US" sz="1400" dirty="0"/>
        </a:p>
      </dgm:t>
    </dgm:pt>
    <dgm:pt modelId="{9E960D03-05E6-4B72-969A-3257D2A08A8C}" type="parTrans" cxnId="{FAE38531-3DA3-450C-ACD2-04C68DAC779A}">
      <dgm:prSet/>
      <dgm:spPr/>
      <dgm:t>
        <a:bodyPr/>
        <a:lstStyle/>
        <a:p>
          <a:endParaRPr lang="en-US"/>
        </a:p>
      </dgm:t>
    </dgm:pt>
    <dgm:pt modelId="{A43CD2CA-4EEB-4755-B9FE-508847928018}" type="sibTrans" cxnId="{FAE38531-3DA3-450C-ACD2-04C68DAC779A}">
      <dgm:prSet/>
      <dgm:spPr/>
      <dgm:t>
        <a:bodyPr/>
        <a:lstStyle/>
        <a:p>
          <a:endParaRPr lang="en-US"/>
        </a:p>
      </dgm:t>
    </dgm:pt>
    <dgm:pt modelId="{55D75107-2AD3-4BBC-A6F7-0BB1DF72DC2D}">
      <dgm:prSet phldrT="[Text]" custT="1"/>
      <dgm:spPr/>
      <dgm:t>
        <a:bodyPr/>
        <a:lstStyle/>
        <a:p>
          <a:pPr>
            <a:lnSpc>
              <a:spcPct val="100000"/>
            </a:lnSpc>
            <a:spcAft>
              <a:spcPts val="600"/>
            </a:spcAft>
          </a:pPr>
          <a:r>
            <a:rPr lang="en-US" sz="1400" dirty="0" smtClean="0"/>
            <a:t>Feed, Food &amp; Beverage</a:t>
          </a:r>
          <a:endParaRPr lang="en-US" sz="1400" dirty="0"/>
        </a:p>
      </dgm:t>
    </dgm:pt>
    <dgm:pt modelId="{866E6EC5-9F1D-4F2D-976C-E6C2E6ECDD3D}" type="parTrans" cxnId="{ABCE0D6E-4A5A-4BED-BBEA-F032CA748264}">
      <dgm:prSet/>
      <dgm:spPr/>
      <dgm:t>
        <a:bodyPr/>
        <a:lstStyle/>
        <a:p>
          <a:endParaRPr lang="en-US"/>
        </a:p>
      </dgm:t>
    </dgm:pt>
    <dgm:pt modelId="{31E9C2E4-0A1B-4299-98E0-C7CC101C0B94}" type="sibTrans" cxnId="{ABCE0D6E-4A5A-4BED-BBEA-F032CA748264}">
      <dgm:prSet/>
      <dgm:spPr/>
      <dgm:t>
        <a:bodyPr/>
        <a:lstStyle/>
        <a:p>
          <a:endParaRPr lang="en-US"/>
        </a:p>
      </dgm:t>
    </dgm:pt>
    <dgm:pt modelId="{55D516C7-0A70-4E17-A395-E0F9E3FDCA8C}">
      <dgm:prSet phldrT="[Text]" custT="1"/>
      <dgm:spPr/>
      <dgm:t>
        <a:bodyPr/>
        <a:lstStyle/>
        <a:p>
          <a:pPr>
            <a:lnSpc>
              <a:spcPct val="100000"/>
            </a:lnSpc>
            <a:spcAft>
              <a:spcPts val="600"/>
            </a:spcAft>
          </a:pPr>
          <a:r>
            <a:rPr lang="en-US" sz="1400" dirty="0" smtClean="0"/>
            <a:t>Life Sciences</a:t>
          </a:r>
          <a:endParaRPr lang="en-US" sz="1400" dirty="0"/>
        </a:p>
      </dgm:t>
    </dgm:pt>
    <dgm:pt modelId="{696460C6-33D0-4721-98E9-49519601348D}" type="parTrans" cxnId="{30F2AF89-3E2B-49B9-BF0A-661955D1A1D9}">
      <dgm:prSet/>
      <dgm:spPr/>
      <dgm:t>
        <a:bodyPr/>
        <a:lstStyle/>
        <a:p>
          <a:endParaRPr lang="en-US"/>
        </a:p>
      </dgm:t>
    </dgm:pt>
    <dgm:pt modelId="{409618A0-0872-4176-B9FC-5D7787728BB1}" type="sibTrans" cxnId="{30F2AF89-3E2B-49B9-BF0A-661955D1A1D9}">
      <dgm:prSet/>
      <dgm:spPr/>
      <dgm:t>
        <a:bodyPr/>
        <a:lstStyle/>
        <a:p>
          <a:endParaRPr lang="en-US"/>
        </a:p>
      </dgm:t>
    </dgm:pt>
    <dgm:pt modelId="{A488637F-5D4C-4A90-8D22-336ED40F26CD}">
      <dgm:prSet phldrT="[Text]" custT="1"/>
      <dgm:spPr/>
      <dgm:t>
        <a:bodyPr/>
        <a:lstStyle/>
        <a:p>
          <a:pPr>
            <a:lnSpc>
              <a:spcPct val="100000"/>
            </a:lnSpc>
            <a:spcAft>
              <a:spcPts val="600"/>
            </a:spcAft>
          </a:pPr>
          <a:r>
            <a:rPr lang="en-US" sz="1400" dirty="0" smtClean="0"/>
            <a:t>Oil &amp; Gas</a:t>
          </a:r>
          <a:endParaRPr lang="en-US" sz="1400" dirty="0"/>
        </a:p>
      </dgm:t>
    </dgm:pt>
    <dgm:pt modelId="{87B066F9-DB80-491E-AF09-D772A8A2471B}" type="parTrans" cxnId="{796C3FAA-4338-4669-97A2-C789AB420277}">
      <dgm:prSet/>
      <dgm:spPr/>
      <dgm:t>
        <a:bodyPr/>
        <a:lstStyle/>
        <a:p>
          <a:endParaRPr lang="en-US"/>
        </a:p>
      </dgm:t>
    </dgm:pt>
    <dgm:pt modelId="{E7A69D59-50B2-4E11-83DD-4C3EC9E7C04E}" type="sibTrans" cxnId="{796C3FAA-4338-4669-97A2-C789AB420277}">
      <dgm:prSet/>
      <dgm:spPr/>
      <dgm:t>
        <a:bodyPr/>
        <a:lstStyle/>
        <a:p>
          <a:endParaRPr lang="en-US"/>
        </a:p>
      </dgm:t>
    </dgm:pt>
    <dgm:pt modelId="{085BD587-4A27-4EE2-B698-1C8A88A0E479}">
      <dgm:prSet phldrT="[Text]" custT="1"/>
      <dgm:spPr/>
      <dgm:t>
        <a:bodyPr/>
        <a:lstStyle/>
        <a:p>
          <a:pPr>
            <a:lnSpc>
              <a:spcPct val="100000"/>
            </a:lnSpc>
            <a:spcAft>
              <a:spcPts val="600"/>
            </a:spcAft>
          </a:pPr>
          <a:r>
            <a:rPr lang="en-US" sz="1400" dirty="0" smtClean="0"/>
            <a:t>Retail</a:t>
          </a:r>
          <a:endParaRPr lang="en-US" sz="1400" dirty="0"/>
        </a:p>
      </dgm:t>
    </dgm:pt>
    <dgm:pt modelId="{464B339C-1B15-4624-9EAE-2C76EC2A4678}" type="parTrans" cxnId="{C1DCE31F-BF41-491A-AE2F-837FC889836D}">
      <dgm:prSet/>
      <dgm:spPr/>
      <dgm:t>
        <a:bodyPr/>
        <a:lstStyle/>
        <a:p>
          <a:endParaRPr lang="en-US"/>
        </a:p>
      </dgm:t>
    </dgm:pt>
    <dgm:pt modelId="{D492AF09-AED6-433A-AB16-4445B01864E5}" type="sibTrans" cxnId="{C1DCE31F-BF41-491A-AE2F-837FC889836D}">
      <dgm:prSet/>
      <dgm:spPr/>
      <dgm:t>
        <a:bodyPr/>
        <a:lstStyle/>
        <a:p>
          <a:endParaRPr lang="en-US"/>
        </a:p>
      </dgm:t>
    </dgm:pt>
    <dgm:pt modelId="{EDE4BD42-83EF-4DFC-B04C-4A30A282BDAB}">
      <dgm:prSet phldrT="[Text]" custT="1"/>
      <dgm:spPr/>
      <dgm:t>
        <a:bodyPr/>
        <a:lstStyle/>
        <a:p>
          <a:pPr>
            <a:lnSpc>
              <a:spcPct val="100000"/>
            </a:lnSpc>
            <a:spcAft>
              <a:spcPts val="600"/>
            </a:spcAft>
          </a:pPr>
          <a:r>
            <a:rPr lang="en-US" sz="1400" dirty="0" smtClean="0"/>
            <a:t>CPG</a:t>
          </a:r>
          <a:endParaRPr lang="en-US" sz="1400" dirty="0"/>
        </a:p>
      </dgm:t>
    </dgm:pt>
    <dgm:pt modelId="{3CB604B8-3286-458F-B506-94543132AC68}" type="parTrans" cxnId="{DEF39533-E2CB-44AA-A744-0FD977098035}">
      <dgm:prSet/>
      <dgm:spPr/>
      <dgm:t>
        <a:bodyPr/>
        <a:lstStyle/>
        <a:p>
          <a:endParaRPr lang="en-US"/>
        </a:p>
      </dgm:t>
    </dgm:pt>
    <dgm:pt modelId="{8FA69773-F5D4-48D9-AFA9-040395E8EB24}" type="sibTrans" cxnId="{DEF39533-E2CB-44AA-A744-0FD977098035}">
      <dgm:prSet/>
      <dgm:spPr/>
      <dgm:t>
        <a:bodyPr/>
        <a:lstStyle/>
        <a:p>
          <a:endParaRPr lang="en-US"/>
        </a:p>
      </dgm:t>
    </dgm:pt>
    <dgm:pt modelId="{07380D8F-EC95-4419-9273-D2C3E3B6D47E}">
      <dgm:prSet phldrT="[Text]" custT="1"/>
      <dgm:spPr/>
      <dgm:t>
        <a:bodyPr/>
        <a:lstStyle/>
        <a:p>
          <a:pPr>
            <a:lnSpc>
              <a:spcPct val="100000"/>
            </a:lnSpc>
            <a:spcAft>
              <a:spcPts val="600"/>
            </a:spcAft>
          </a:pPr>
          <a:r>
            <a:rPr lang="en-US" sz="1400" dirty="0" smtClean="0"/>
            <a:t>Engineering, Construction &amp; Industrial Supplies</a:t>
          </a:r>
          <a:endParaRPr lang="en-US" sz="1400" dirty="0"/>
        </a:p>
      </dgm:t>
    </dgm:pt>
    <dgm:pt modelId="{6F2DA97E-C4D0-49EA-BE38-81930DB54339}" type="parTrans" cxnId="{1FF00E54-30EC-4A3B-9F37-4ED7D080432F}">
      <dgm:prSet/>
      <dgm:spPr/>
      <dgm:t>
        <a:bodyPr/>
        <a:lstStyle/>
        <a:p>
          <a:endParaRPr lang="en-US"/>
        </a:p>
      </dgm:t>
    </dgm:pt>
    <dgm:pt modelId="{D1A28038-47A4-47C7-A037-1C0BAA80A700}" type="sibTrans" cxnId="{1FF00E54-30EC-4A3B-9F37-4ED7D080432F}">
      <dgm:prSet/>
      <dgm:spPr/>
      <dgm:t>
        <a:bodyPr/>
        <a:lstStyle/>
        <a:p>
          <a:endParaRPr lang="en-US"/>
        </a:p>
      </dgm:t>
    </dgm:pt>
    <dgm:pt modelId="{82039520-DDB0-44F5-9735-B66B398A19D9}">
      <dgm:prSet phldrT="[Text]" custT="1"/>
      <dgm:spPr/>
      <dgm:t>
        <a:bodyPr/>
        <a:lstStyle/>
        <a:p>
          <a:pPr>
            <a:lnSpc>
              <a:spcPct val="100000"/>
            </a:lnSpc>
            <a:spcAft>
              <a:spcPts val="600"/>
            </a:spcAft>
          </a:pPr>
          <a:r>
            <a:rPr lang="en-US" sz="1400" dirty="0" smtClean="0"/>
            <a:t>High Technology</a:t>
          </a:r>
          <a:endParaRPr lang="en-US" sz="1400" dirty="0"/>
        </a:p>
      </dgm:t>
    </dgm:pt>
    <dgm:pt modelId="{281D9C94-5822-4040-896C-40250FEEA75A}" type="parTrans" cxnId="{793A7517-E19B-4DB7-8F1E-81917994FE04}">
      <dgm:prSet/>
      <dgm:spPr/>
      <dgm:t>
        <a:bodyPr/>
        <a:lstStyle/>
        <a:p>
          <a:endParaRPr lang="en-US"/>
        </a:p>
      </dgm:t>
    </dgm:pt>
    <dgm:pt modelId="{B2A7E0C5-9F2C-454F-A30B-D326FF0CA6AF}" type="sibTrans" cxnId="{793A7517-E19B-4DB7-8F1E-81917994FE04}">
      <dgm:prSet/>
      <dgm:spPr/>
      <dgm:t>
        <a:bodyPr/>
        <a:lstStyle/>
        <a:p>
          <a:endParaRPr lang="en-US"/>
        </a:p>
      </dgm:t>
    </dgm:pt>
    <dgm:pt modelId="{482BD416-DB62-4E66-816F-76510070B71A}">
      <dgm:prSet phldrT="[Text]" custT="1"/>
      <dgm:spPr/>
      <dgm:t>
        <a:bodyPr/>
        <a:lstStyle/>
        <a:p>
          <a:pPr>
            <a:lnSpc>
              <a:spcPct val="100000"/>
            </a:lnSpc>
            <a:spcAft>
              <a:spcPts val="600"/>
            </a:spcAft>
          </a:pPr>
          <a:r>
            <a:rPr lang="en-US" sz="1400" dirty="0" smtClean="0"/>
            <a:t>Industrial Machinery &amp; Equipment</a:t>
          </a:r>
          <a:endParaRPr lang="en-US" sz="1400" dirty="0"/>
        </a:p>
      </dgm:t>
    </dgm:pt>
    <dgm:pt modelId="{FB9E0851-8226-4A14-A0FB-9269B352E4FE}" type="parTrans" cxnId="{727D06AE-68D0-4B33-B68F-80EBDEE33AFA}">
      <dgm:prSet/>
      <dgm:spPr/>
      <dgm:t>
        <a:bodyPr/>
        <a:lstStyle/>
        <a:p>
          <a:endParaRPr lang="en-US"/>
        </a:p>
      </dgm:t>
    </dgm:pt>
    <dgm:pt modelId="{1BDE9E78-FBCD-42F8-8C55-379B1A304F9F}" type="sibTrans" cxnId="{727D06AE-68D0-4B33-B68F-80EBDEE33AFA}">
      <dgm:prSet/>
      <dgm:spPr/>
      <dgm:t>
        <a:bodyPr/>
        <a:lstStyle/>
        <a:p>
          <a:endParaRPr lang="en-US"/>
        </a:p>
      </dgm:t>
    </dgm:pt>
    <dgm:pt modelId="{FDBC1968-E0C0-42AE-8D5C-C18FFBFAFE02}">
      <dgm:prSet phldrT="[Text]" custT="1"/>
      <dgm:spPr/>
      <dgm:t>
        <a:bodyPr/>
        <a:lstStyle/>
        <a:p>
          <a:pPr>
            <a:lnSpc>
              <a:spcPct val="100000"/>
            </a:lnSpc>
            <a:spcAft>
              <a:spcPts val="600"/>
            </a:spcAft>
          </a:pPr>
          <a:r>
            <a:rPr lang="en-US" sz="1400" dirty="0" smtClean="0"/>
            <a:t>And More</a:t>
          </a:r>
          <a:endParaRPr lang="en-US" sz="1400" dirty="0"/>
        </a:p>
      </dgm:t>
    </dgm:pt>
    <dgm:pt modelId="{A9B321D0-50DD-4059-98C1-2867F812F43D}" type="parTrans" cxnId="{0B08B471-E0C0-4625-A2CD-FF4BFA05D47B}">
      <dgm:prSet/>
      <dgm:spPr/>
      <dgm:t>
        <a:bodyPr/>
        <a:lstStyle/>
        <a:p>
          <a:endParaRPr lang="en-US"/>
        </a:p>
      </dgm:t>
    </dgm:pt>
    <dgm:pt modelId="{8C2C4C94-EADB-4AB8-9191-F9CF8F711B50}" type="sibTrans" cxnId="{0B08B471-E0C0-4625-A2CD-FF4BFA05D47B}">
      <dgm:prSet/>
      <dgm:spPr/>
      <dgm:t>
        <a:bodyPr/>
        <a:lstStyle/>
        <a:p>
          <a:endParaRPr lang="en-US"/>
        </a:p>
      </dgm:t>
    </dgm:pt>
    <dgm:pt modelId="{F1196E40-350F-40BF-ACBA-0F0E8ED25513}">
      <dgm:prSet phldrT="[Text]" custT="1"/>
      <dgm:spPr/>
      <dgm:t>
        <a:bodyPr/>
        <a:lstStyle/>
        <a:p>
          <a:pPr>
            <a:lnSpc>
              <a:spcPct val="100000"/>
            </a:lnSpc>
            <a:spcAft>
              <a:spcPts val="600"/>
            </a:spcAft>
          </a:pPr>
          <a:r>
            <a:rPr lang="en-US" sz="1400" dirty="0" smtClean="0"/>
            <a:t>Asset Management</a:t>
          </a:r>
          <a:endParaRPr lang="en-US" sz="1400" dirty="0"/>
        </a:p>
      </dgm:t>
    </dgm:pt>
    <dgm:pt modelId="{AD020529-C4DE-49C8-AD9A-A29127ABA9E9}" type="parTrans" cxnId="{18387413-559D-4996-80E3-433A94E7DA48}">
      <dgm:prSet/>
      <dgm:spPr/>
      <dgm:t>
        <a:bodyPr/>
        <a:lstStyle/>
        <a:p>
          <a:endParaRPr lang="en-US"/>
        </a:p>
      </dgm:t>
    </dgm:pt>
    <dgm:pt modelId="{AECBC696-AB17-4704-A301-ACE8B84DA67A}" type="sibTrans" cxnId="{18387413-559D-4996-80E3-433A94E7DA48}">
      <dgm:prSet/>
      <dgm:spPr/>
      <dgm:t>
        <a:bodyPr/>
        <a:lstStyle/>
        <a:p>
          <a:endParaRPr lang="en-US"/>
        </a:p>
      </dgm:t>
    </dgm:pt>
    <dgm:pt modelId="{2F38C5A5-2DA3-41B2-A562-EEBAA48A0B55}">
      <dgm:prSet phldrT="[Text]" custT="1"/>
      <dgm:spPr/>
      <dgm:t>
        <a:bodyPr/>
        <a:lstStyle/>
        <a:p>
          <a:pPr>
            <a:lnSpc>
              <a:spcPct val="100000"/>
            </a:lnSpc>
            <a:spcAft>
              <a:spcPts val="600"/>
            </a:spcAft>
          </a:pPr>
          <a:r>
            <a:rPr lang="en-US" sz="1400" dirty="0" smtClean="0"/>
            <a:t>Barcode Labeling</a:t>
          </a:r>
          <a:endParaRPr lang="en-US" sz="1400" dirty="0"/>
        </a:p>
      </dgm:t>
    </dgm:pt>
    <dgm:pt modelId="{467CB52B-C80B-4E8C-82B7-0A762D7A8FEA}" type="parTrans" cxnId="{7B5C4E50-3DD9-4BE5-8B14-1E8DA5492AA0}">
      <dgm:prSet/>
      <dgm:spPr/>
      <dgm:t>
        <a:bodyPr/>
        <a:lstStyle/>
        <a:p>
          <a:endParaRPr lang="en-US"/>
        </a:p>
      </dgm:t>
    </dgm:pt>
    <dgm:pt modelId="{87FA24F2-361E-462E-BFA6-264869DE2FD7}" type="sibTrans" cxnId="{7B5C4E50-3DD9-4BE5-8B14-1E8DA5492AA0}">
      <dgm:prSet/>
      <dgm:spPr/>
      <dgm:t>
        <a:bodyPr/>
        <a:lstStyle/>
        <a:p>
          <a:endParaRPr lang="en-US"/>
        </a:p>
      </dgm:t>
    </dgm:pt>
    <dgm:pt modelId="{0706867D-4924-475D-A742-0F6BEA660808}">
      <dgm:prSet phldrT="[Text]" custT="1"/>
      <dgm:spPr/>
      <dgm:t>
        <a:bodyPr/>
        <a:lstStyle/>
        <a:p>
          <a:pPr>
            <a:lnSpc>
              <a:spcPct val="100000"/>
            </a:lnSpc>
            <a:spcAft>
              <a:spcPts val="600"/>
            </a:spcAft>
          </a:pPr>
          <a:r>
            <a:rPr lang="en-US" sz="1400" dirty="0" smtClean="0"/>
            <a:t>Inventory Management</a:t>
          </a:r>
          <a:endParaRPr lang="en-US" sz="1400" dirty="0"/>
        </a:p>
      </dgm:t>
    </dgm:pt>
    <dgm:pt modelId="{86AE5A07-D42A-4472-A468-07770045DFE0}" type="parTrans" cxnId="{833D7910-306E-4767-8A4E-4BC275FCF9FE}">
      <dgm:prSet/>
      <dgm:spPr/>
      <dgm:t>
        <a:bodyPr/>
        <a:lstStyle/>
        <a:p>
          <a:endParaRPr lang="en-US"/>
        </a:p>
      </dgm:t>
    </dgm:pt>
    <dgm:pt modelId="{1B94859E-6BBA-4A53-A130-EAF2BD08B0A1}" type="sibTrans" cxnId="{833D7910-306E-4767-8A4E-4BC275FCF9FE}">
      <dgm:prSet/>
      <dgm:spPr/>
      <dgm:t>
        <a:bodyPr/>
        <a:lstStyle/>
        <a:p>
          <a:endParaRPr lang="en-US"/>
        </a:p>
      </dgm:t>
    </dgm:pt>
    <dgm:pt modelId="{F3C2D3E9-A613-4236-9823-274F35DA7FA5}">
      <dgm:prSet phldrT="[Text]" custT="1"/>
      <dgm:spPr/>
      <dgm:t>
        <a:bodyPr/>
        <a:lstStyle/>
        <a:p>
          <a:pPr>
            <a:lnSpc>
              <a:spcPct val="100000"/>
            </a:lnSpc>
            <a:spcAft>
              <a:spcPts val="600"/>
            </a:spcAft>
          </a:pPr>
          <a:r>
            <a:rPr lang="en-US" sz="1400" dirty="0" smtClean="0"/>
            <a:t>Field Service</a:t>
          </a:r>
          <a:endParaRPr lang="en-US" sz="1400" dirty="0"/>
        </a:p>
      </dgm:t>
    </dgm:pt>
    <dgm:pt modelId="{BB1AD11D-BBDD-4002-8E44-BC4966D6D22C}" type="parTrans" cxnId="{83546B39-5DB1-4104-8FCA-6D8C0770BC2F}">
      <dgm:prSet/>
      <dgm:spPr/>
      <dgm:t>
        <a:bodyPr/>
        <a:lstStyle/>
        <a:p>
          <a:endParaRPr lang="en-US"/>
        </a:p>
      </dgm:t>
    </dgm:pt>
    <dgm:pt modelId="{81D96EB4-6CCE-4CC7-962C-12BAF7A87E90}" type="sibTrans" cxnId="{83546B39-5DB1-4104-8FCA-6D8C0770BC2F}">
      <dgm:prSet/>
      <dgm:spPr/>
      <dgm:t>
        <a:bodyPr/>
        <a:lstStyle/>
        <a:p>
          <a:endParaRPr lang="en-US"/>
        </a:p>
      </dgm:t>
    </dgm:pt>
    <dgm:pt modelId="{855000DC-169D-4F59-981B-3553F2833F35}">
      <dgm:prSet phldrT="[Text]" custT="1"/>
      <dgm:spPr/>
      <dgm:t>
        <a:bodyPr/>
        <a:lstStyle/>
        <a:p>
          <a:pPr>
            <a:lnSpc>
              <a:spcPct val="100000"/>
            </a:lnSpc>
            <a:spcAft>
              <a:spcPts val="600"/>
            </a:spcAft>
          </a:pPr>
          <a:r>
            <a:rPr lang="en-US" sz="1400" dirty="0" smtClean="0"/>
            <a:t>License Plating</a:t>
          </a:r>
          <a:endParaRPr lang="en-US" sz="1400" dirty="0"/>
        </a:p>
      </dgm:t>
    </dgm:pt>
    <dgm:pt modelId="{231C365C-C40F-48BF-9A67-DD5720CE034D}" type="parTrans" cxnId="{01FB5671-CA50-4675-ACEA-5C25014582F4}">
      <dgm:prSet/>
      <dgm:spPr/>
      <dgm:t>
        <a:bodyPr/>
        <a:lstStyle/>
        <a:p>
          <a:endParaRPr lang="en-US"/>
        </a:p>
      </dgm:t>
    </dgm:pt>
    <dgm:pt modelId="{BD69F7AD-DFCB-4529-ABAC-EFEEFF7E5709}" type="sibTrans" cxnId="{01FB5671-CA50-4675-ACEA-5C25014582F4}">
      <dgm:prSet/>
      <dgm:spPr/>
      <dgm:t>
        <a:bodyPr/>
        <a:lstStyle/>
        <a:p>
          <a:endParaRPr lang="en-US"/>
        </a:p>
      </dgm:t>
    </dgm:pt>
    <dgm:pt modelId="{8B7DBDC4-6D0B-4BD8-881E-4D53C544D934}">
      <dgm:prSet phldrT="[Text]" custT="1"/>
      <dgm:spPr/>
      <dgm:t>
        <a:bodyPr/>
        <a:lstStyle/>
        <a:p>
          <a:pPr>
            <a:lnSpc>
              <a:spcPct val="100000"/>
            </a:lnSpc>
            <a:spcAft>
              <a:spcPts val="600"/>
            </a:spcAft>
          </a:pPr>
          <a:r>
            <a:rPr lang="en-US" sz="1400" dirty="0" smtClean="0"/>
            <a:t>Oracle E-Business Suite</a:t>
          </a:r>
          <a:endParaRPr lang="en-US" sz="1400" dirty="0"/>
        </a:p>
      </dgm:t>
    </dgm:pt>
    <dgm:pt modelId="{9BDFCDD7-0B57-4A24-ABA4-2355A59508E7}" type="parTrans" cxnId="{9E7F2BDF-E97E-4E7E-AB84-BFFC51F9D828}">
      <dgm:prSet/>
      <dgm:spPr/>
      <dgm:t>
        <a:bodyPr/>
        <a:lstStyle/>
        <a:p>
          <a:endParaRPr lang="en-US"/>
        </a:p>
      </dgm:t>
    </dgm:pt>
    <dgm:pt modelId="{F23FCDB8-ABED-412A-8602-51FB93529748}" type="sibTrans" cxnId="{9E7F2BDF-E97E-4E7E-AB84-BFFC51F9D828}">
      <dgm:prSet/>
      <dgm:spPr/>
      <dgm:t>
        <a:bodyPr/>
        <a:lstStyle/>
        <a:p>
          <a:endParaRPr lang="en-US"/>
        </a:p>
      </dgm:t>
    </dgm:pt>
    <dgm:pt modelId="{2E64D121-C4C6-4721-8E9A-7FBED9D7A5E0}">
      <dgm:prSet custT="1"/>
      <dgm:spPr/>
      <dgm:t>
        <a:bodyPr/>
        <a:lstStyle/>
        <a:p>
          <a:r>
            <a:rPr lang="en-US" sz="1400" dirty="0" smtClean="0"/>
            <a:t>JD Edwards</a:t>
          </a:r>
          <a:endParaRPr lang="en-US" sz="1400" dirty="0"/>
        </a:p>
      </dgm:t>
    </dgm:pt>
    <dgm:pt modelId="{75C7C927-AE1E-4DB8-8C6C-4F7F58595731}" type="parTrans" cxnId="{61FE072B-0CE6-4351-BF22-6638D35E360D}">
      <dgm:prSet/>
      <dgm:spPr/>
      <dgm:t>
        <a:bodyPr/>
        <a:lstStyle/>
        <a:p>
          <a:endParaRPr lang="en-US"/>
        </a:p>
      </dgm:t>
    </dgm:pt>
    <dgm:pt modelId="{88933F19-951A-4347-B192-B7A2A19C36D1}" type="sibTrans" cxnId="{61FE072B-0CE6-4351-BF22-6638D35E360D}">
      <dgm:prSet/>
      <dgm:spPr/>
      <dgm:t>
        <a:bodyPr/>
        <a:lstStyle/>
        <a:p>
          <a:endParaRPr lang="en-US"/>
        </a:p>
      </dgm:t>
    </dgm:pt>
    <dgm:pt modelId="{E51D7546-55D2-4189-8DF4-00058BCD76C5}">
      <dgm:prSet phldrT="[Text]" custT="1"/>
      <dgm:spPr/>
      <dgm:t>
        <a:bodyPr/>
        <a:lstStyle/>
        <a:p>
          <a:pPr>
            <a:lnSpc>
              <a:spcPct val="100000"/>
            </a:lnSpc>
            <a:spcAft>
              <a:spcPts val="600"/>
            </a:spcAft>
          </a:pPr>
          <a:r>
            <a:rPr lang="en-US" sz="1400" dirty="0" smtClean="0"/>
            <a:t>Deltek Costpoint</a:t>
          </a:r>
          <a:endParaRPr lang="en-US" sz="1400" dirty="0"/>
        </a:p>
      </dgm:t>
    </dgm:pt>
    <dgm:pt modelId="{CBCFF1B0-EFE8-4BE0-AF80-A6240EB84F16}" type="parTrans" cxnId="{B1B0A80C-0FE6-432B-B785-BE78011288DC}">
      <dgm:prSet/>
      <dgm:spPr/>
      <dgm:t>
        <a:bodyPr/>
        <a:lstStyle/>
        <a:p>
          <a:endParaRPr lang="en-US"/>
        </a:p>
      </dgm:t>
    </dgm:pt>
    <dgm:pt modelId="{AEA85DC2-AC0F-4555-BF9A-5A10B19E1A3F}" type="sibTrans" cxnId="{B1B0A80C-0FE6-432B-B785-BE78011288DC}">
      <dgm:prSet/>
      <dgm:spPr/>
      <dgm:t>
        <a:bodyPr/>
        <a:lstStyle/>
        <a:p>
          <a:endParaRPr lang="en-US"/>
        </a:p>
      </dgm:t>
    </dgm:pt>
    <dgm:pt modelId="{36A9808D-9D88-4F92-93BD-AEF6DC10D121}">
      <dgm:prSet phldrT="[Text]" custT="1"/>
      <dgm:spPr/>
      <dgm:t>
        <a:bodyPr/>
        <a:lstStyle/>
        <a:p>
          <a:pPr>
            <a:lnSpc>
              <a:spcPct val="100000"/>
            </a:lnSpc>
            <a:spcAft>
              <a:spcPts val="600"/>
            </a:spcAft>
          </a:pPr>
          <a:r>
            <a:rPr lang="en-US" sz="1400" dirty="0" smtClean="0"/>
            <a:t>Shop Floor Data Collection</a:t>
          </a:r>
          <a:endParaRPr lang="en-US" sz="1400" dirty="0"/>
        </a:p>
      </dgm:t>
    </dgm:pt>
    <dgm:pt modelId="{31EDD9A2-B211-4692-B5E6-BC29D6C2C686}" type="parTrans" cxnId="{A6546EC1-C4CB-4009-90BB-1BCB6787FC9A}">
      <dgm:prSet/>
      <dgm:spPr/>
      <dgm:t>
        <a:bodyPr/>
        <a:lstStyle/>
        <a:p>
          <a:endParaRPr lang="en-US"/>
        </a:p>
      </dgm:t>
    </dgm:pt>
    <dgm:pt modelId="{893075E0-EACA-4D43-9997-30D65861C605}" type="sibTrans" cxnId="{A6546EC1-C4CB-4009-90BB-1BCB6787FC9A}">
      <dgm:prSet/>
      <dgm:spPr/>
      <dgm:t>
        <a:bodyPr/>
        <a:lstStyle/>
        <a:p>
          <a:endParaRPr lang="en-US"/>
        </a:p>
      </dgm:t>
    </dgm:pt>
    <dgm:pt modelId="{82088A67-B6FE-4C8C-9CA3-4EBE8A871660}" type="pres">
      <dgm:prSet presAssocID="{120A3A90-9B57-4208-A255-04F5C1474801}" presName="linearFlow" presStyleCnt="0">
        <dgm:presLayoutVars>
          <dgm:dir/>
          <dgm:animLvl val="lvl"/>
          <dgm:resizeHandles/>
        </dgm:presLayoutVars>
      </dgm:prSet>
      <dgm:spPr/>
      <dgm:t>
        <a:bodyPr/>
        <a:lstStyle/>
        <a:p>
          <a:endParaRPr lang="en-US"/>
        </a:p>
      </dgm:t>
    </dgm:pt>
    <dgm:pt modelId="{2D6729BB-5B7F-4E07-AF77-192834C07C5A}" type="pres">
      <dgm:prSet presAssocID="{67A6EAC5-BCF3-4506-AFE2-E5D6D91D2346}" presName="compositeNode" presStyleCnt="0">
        <dgm:presLayoutVars>
          <dgm:bulletEnabled val="1"/>
        </dgm:presLayoutVars>
      </dgm:prSet>
      <dgm:spPr/>
    </dgm:pt>
    <dgm:pt modelId="{7D86A9DC-0D84-471E-90D5-58BE4BD23BB9}" type="pres">
      <dgm:prSet presAssocID="{67A6EAC5-BCF3-4506-AFE2-E5D6D91D2346}" presName="image" presStyleLbl="fgImgPlace1" presStyleIdx="0" presStyleCnt="3"/>
      <dgm:spPr>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dgm:spPr>
      <dgm:t>
        <a:bodyPr/>
        <a:lstStyle/>
        <a:p>
          <a:endParaRPr lang="en-US"/>
        </a:p>
      </dgm:t>
    </dgm:pt>
    <dgm:pt modelId="{D3684D9B-E519-4C1E-AE30-70D188047875}" type="pres">
      <dgm:prSet presAssocID="{67A6EAC5-BCF3-4506-AFE2-E5D6D91D2346}" presName="childNode" presStyleLbl="node1" presStyleIdx="0" presStyleCnt="3">
        <dgm:presLayoutVars>
          <dgm:bulletEnabled val="1"/>
        </dgm:presLayoutVars>
      </dgm:prSet>
      <dgm:spPr/>
      <dgm:t>
        <a:bodyPr/>
        <a:lstStyle/>
        <a:p>
          <a:endParaRPr lang="en-US"/>
        </a:p>
      </dgm:t>
    </dgm:pt>
    <dgm:pt modelId="{332E8CFC-6E95-4EA3-A523-05E7DCDB5AD0}" type="pres">
      <dgm:prSet presAssocID="{67A6EAC5-BCF3-4506-AFE2-E5D6D91D2346}" presName="parentNode" presStyleLbl="revTx" presStyleIdx="0" presStyleCnt="3">
        <dgm:presLayoutVars>
          <dgm:chMax val="0"/>
          <dgm:bulletEnabled val="1"/>
        </dgm:presLayoutVars>
      </dgm:prSet>
      <dgm:spPr/>
      <dgm:t>
        <a:bodyPr/>
        <a:lstStyle/>
        <a:p>
          <a:endParaRPr lang="en-US"/>
        </a:p>
      </dgm:t>
    </dgm:pt>
    <dgm:pt modelId="{58AA6726-CE0F-4B3F-82E2-B4F731BA0133}" type="pres">
      <dgm:prSet presAssocID="{9E34EE35-BBB2-4785-A57E-8147A171F7D7}" presName="sibTrans" presStyleCnt="0"/>
      <dgm:spPr/>
    </dgm:pt>
    <dgm:pt modelId="{912AC316-6B72-42FC-B2B7-9426A310CFD8}" type="pres">
      <dgm:prSet presAssocID="{89CB5FE3-4B88-4003-A7E8-2C80DCECE5F3}" presName="compositeNode" presStyleCnt="0">
        <dgm:presLayoutVars>
          <dgm:bulletEnabled val="1"/>
        </dgm:presLayoutVars>
      </dgm:prSet>
      <dgm:spPr/>
    </dgm:pt>
    <dgm:pt modelId="{57A1DDD9-6E78-4D37-A7C2-B598187FDD95}" type="pres">
      <dgm:prSet presAssocID="{89CB5FE3-4B88-4003-A7E8-2C80DCECE5F3}" presName="image" presStyleLbl="fgImgPlace1" presStyleIdx="1" presStyleCnt="3"/>
      <dgm:spPr>
        <a:blipFill>
          <a:blip xmlns:r="http://schemas.openxmlformats.org/officeDocument/2006/relationships" r:embed="rId2">
            <a:extLst>
              <a:ext uri="{28A0092B-C50C-407E-A947-70E740481C1C}">
                <a14:useLocalDpi xmlns:a14="http://schemas.microsoft.com/office/drawing/2010/main" val="0"/>
              </a:ext>
            </a:extLst>
          </a:blip>
          <a:srcRect/>
          <a:stretch>
            <a:fillRect/>
          </a:stretch>
        </a:blipFill>
      </dgm:spPr>
      <dgm:t>
        <a:bodyPr/>
        <a:lstStyle/>
        <a:p>
          <a:endParaRPr lang="en-US"/>
        </a:p>
      </dgm:t>
    </dgm:pt>
    <dgm:pt modelId="{D3670F80-D281-4A45-8893-F18C606D5CE8}" type="pres">
      <dgm:prSet presAssocID="{89CB5FE3-4B88-4003-A7E8-2C80DCECE5F3}" presName="childNode" presStyleLbl="node1" presStyleIdx="1" presStyleCnt="3">
        <dgm:presLayoutVars>
          <dgm:bulletEnabled val="1"/>
        </dgm:presLayoutVars>
      </dgm:prSet>
      <dgm:spPr/>
      <dgm:t>
        <a:bodyPr/>
        <a:lstStyle/>
        <a:p>
          <a:endParaRPr lang="en-US"/>
        </a:p>
      </dgm:t>
    </dgm:pt>
    <dgm:pt modelId="{0501F9FC-B52F-444B-9338-36D797FDDB31}" type="pres">
      <dgm:prSet presAssocID="{89CB5FE3-4B88-4003-A7E8-2C80DCECE5F3}" presName="parentNode" presStyleLbl="revTx" presStyleIdx="1" presStyleCnt="3">
        <dgm:presLayoutVars>
          <dgm:chMax val="0"/>
          <dgm:bulletEnabled val="1"/>
        </dgm:presLayoutVars>
      </dgm:prSet>
      <dgm:spPr/>
      <dgm:t>
        <a:bodyPr/>
        <a:lstStyle/>
        <a:p>
          <a:endParaRPr lang="en-US"/>
        </a:p>
      </dgm:t>
    </dgm:pt>
    <dgm:pt modelId="{443E79D5-3B16-4F8B-B104-3016B476B59A}" type="pres">
      <dgm:prSet presAssocID="{C868F456-9FA0-48CB-85A1-75F495E5809F}" presName="sibTrans" presStyleCnt="0"/>
      <dgm:spPr/>
    </dgm:pt>
    <dgm:pt modelId="{81C33917-DD3B-4A9F-99B4-B3A7FAA6BC02}" type="pres">
      <dgm:prSet presAssocID="{54A549B9-4519-4983-A78F-F850321285D9}" presName="compositeNode" presStyleCnt="0">
        <dgm:presLayoutVars>
          <dgm:bulletEnabled val="1"/>
        </dgm:presLayoutVars>
      </dgm:prSet>
      <dgm:spPr/>
    </dgm:pt>
    <dgm:pt modelId="{B2AFC7F0-F1B6-4296-A6A9-D7F532D5A7D3}" type="pres">
      <dgm:prSet presAssocID="{54A549B9-4519-4983-A78F-F850321285D9}" presName="image" presStyleLbl="fgImgPlac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dgm:spPr>
      <dgm:t>
        <a:bodyPr/>
        <a:lstStyle/>
        <a:p>
          <a:endParaRPr lang="en-US"/>
        </a:p>
      </dgm:t>
    </dgm:pt>
    <dgm:pt modelId="{510F45B8-94CC-4613-92CB-874A6C8E82D8}" type="pres">
      <dgm:prSet presAssocID="{54A549B9-4519-4983-A78F-F850321285D9}" presName="childNode" presStyleLbl="node1" presStyleIdx="2" presStyleCnt="3">
        <dgm:presLayoutVars>
          <dgm:bulletEnabled val="1"/>
        </dgm:presLayoutVars>
      </dgm:prSet>
      <dgm:spPr/>
      <dgm:t>
        <a:bodyPr/>
        <a:lstStyle/>
        <a:p>
          <a:endParaRPr lang="en-US"/>
        </a:p>
      </dgm:t>
    </dgm:pt>
    <dgm:pt modelId="{67EBFB03-4833-46E3-A850-3605932C4195}" type="pres">
      <dgm:prSet presAssocID="{54A549B9-4519-4983-A78F-F850321285D9}" presName="parentNode" presStyleLbl="revTx" presStyleIdx="2" presStyleCnt="3">
        <dgm:presLayoutVars>
          <dgm:chMax val="0"/>
          <dgm:bulletEnabled val="1"/>
        </dgm:presLayoutVars>
      </dgm:prSet>
      <dgm:spPr/>
      <dgm:t>
        <a:bodyPr/>
        <a:lstStyle/>
        <a:p>
          <a:endParaRPr lang="en-US"/>
        </a:p>
      </dgm:t>
    </dgm:pt>
  </dgm:ptLst>
  <dgm:cxnLst>
    <dgm:cxn modelId="{A6546EC1-C4CB-4009-90BB-1BCB6787FC9A}" srcId="{89CB5FE3-4B88-4003-A7E8-2C80DCECE5F3}" destId="{36A9808D-9D88-4F92-93BD-AEF6DC10D121}" srcOrd="7" destOrd="0" parTransId="{31EDD9A2-B211-4692-B5E6-BC29D6C2C686}" sibTransId="{893075E0-EACA-4D43-9997-30D65861C605}"/>
    <dgm:cxn modelId="{306EB055-185F-43A9-8E7E-5B18446441CA}" type="presOf" srcId="{F1855FC1-4C1D-42C4-AC94-E20C60984A3C}" destId="{D3684D9B-E519-4C1E-AE30-70D188047875}" srcOrd="0" destOrd="2" presId="urn:microsoft.com/office/officeart/2005/8/layout/hList2"/>
    <dgm:cxn modelId="{793A7517-E19B-4DB7-8F1E-81917994FE04}" srcId="{54A549B9-4519-4983-A78F-F850321285D9}" destId="{82039520-DDB0-44F5-9735-B66B398A19D9}" srcOrd="4" destOrd="0" parTransId="{281D9C94-5822-4040-896C-40250FEEA75A}" sibTransId="{B2A7E0C5-9F2C-454F-A30B-D326FF0CA6AF}"/>
    <dgm:cxn modelId="{ED9D766D-E30A-48DA-B1CC-76C1D6E522FE}" srcId="{89CB5FE3-4B88-4003-A7E8-2C80DCECE5F3}" destId="{FB4E1863-0C06-4310-BF8E-A8BC245D7856}" srcOrd="5" destOrd="0" parTransId="{6CD0ECA5-2B41-4E7B-AF7D-ACFFB72EDD91}" sibTransId="{76B703DB-2E3D-43C6-8F72-C468D242D374}"/>
    <dgm:cxn modelId="{D31DA171-2E3F-4283-89FF-50E1C0BB0748}" srcId="{120A3A90-9B57-4208-A255-04F5C1474801}" destId="{89CB5FE3-4B88-4003-A7E8-2C80DCECE5F3}" srcOrd="1" destOrd="0" parTransId="{DF7A8941-75AA-4566-82F7-123707F73469}" sibTransId="{C868F456-9FA0-48CB-85A1-75F495E5809F}"/>
    <dgm:cxn modelId="{65719A18-9B67-4563-BC6C-BDBEFABC9F3D}" srcId="{67A6EAC5-BCF3-4506-AFE2-E5D6D91D2346}" destId="{56B4CD13-F79A-4D02-9DBF-DA367C78318C}" srcOrd="5" destOrd="0" parTransId="{AAA32233-C1BA-47D6-992D-7939CBD3D203}" sibTransId="{F8967D88-C844-436E-B24C-93D47375ED0A}"/>
    <dgm:cxn modelId="{0B08B471-E0C0-4625-A2CD-FF4BFA05D47B}" srcId="{54A549B9-4519-4983-A78F-F850321285D9}" destId="{FDBC1968-E0C0-42AE-8D5C-C18FFBFAFE02}" srcOrd="9" destOrd="0" parTransId="{A9B321D0-50DD-4059-98C1-2867F812F43D}" sibTransId="{8C2C4C94-EADB-4AB8-9191-F9CF8F711B50}"/>
    <dgm:cxn modelId="{845FCF2E-7CB6-4D12-B94B-3480FDBC85BE}" srcId="{89CB5FE3-4B88-4003-A7E8-2C80DCECE5F3}" destId="{4558E13C-261E-47BE-894B-485C1ED19982}" srcOrd="9" destOrd="0" parTransId="{B20D80E0-FA91-4E93-A051-0D0BA49324B8}" sibTransId="{BBD43087-551D-4F3E-A0BE-848C9BE5FAF3}"/>
    <dgm:cxn modelId="{D4BEE40F-65C2-4B4A-94CD-7DB36118D596}" type="presOf" srcId="{2F38C5A5-2DA3-41B2-A562-EEBAA48A0B55}" destId="{D3670F80-D281-4A45-8893-F18C606D5CE8}" srcOrd="0" destOrd="1" presId="urn:microsoft.com/office/officeart/2005/8/layout/hList2"/>
    <dgm:cxn modelId="{833D7910-306E-4767-8A4E-4BC275FCF9FE}" srcId="{89CB5FE3-4B88-4003-A7E8-2C80DCECE5F3}" destId="{0706867D-4924-475D-A742-0F6BEA660808}" srcOrd="3" destOrd="0" parTransId="{86AE5A07-D42A-4472-A468-07770045DFE0}" sibTransId="{1B94859E-6BBA-4A53-A130-EAF2BD08B0A1}"/>
    <dgm:cxn modelId="{EDB1D21E-1668-4870-843F-0B29A3B49EAA}" type="presOf" srcId="{55D516C7-0A70-4E17-A395-E0F9E3FDCA8C}" destId="{510F45B8-94CC-4613-92CB-874A6C8E82D8}" srcOrd="0" destOrd="6" presId="urn:microsoft.com/office/officeart/2005/8/layout/hList2"/>
    <dgm:cxn modelId="{C97C9F5E-0F2A-44D6-83F5-5C8C19AD41AA}" type="presOf" srcId="{2E64D121-C4C6-4721-8E9A-7FBED9D7A5E0}" destId="{D3684D9B-E519-4C1E-AE30-70D188047875}" srcOrd="0" destOrd="4" presId="urn:microsoft.com/office/officeart/2005/8/layout/hList2"/>
    <dgm:cxn modelId="{01FB5671-CA50-4675-ACEA-5C25014582F4}" srcId="{89CB5FE3-4B88-4003-A7E8-2C80DCECE5F3}" destId="{855000DC-169D-4F59-981B-3553F2833F35}" srcOrd="4" destOrd="0" parTransId="{231C365C-C40F-48BF-9A67-DD5720CE034D}" sibTransId="{BD69F7AD-DFCB-4529-ABAC-EFEEFF7E5709}"/>
    <dgm:cxn modelId="{039094CC-DF76-40D4-87A2-CB265A2152EE}" type="presOf" srcId="{0706867D-4924-475D-A742-0F6BEA660808}" destId="{D3670F80-D281-4A45-8893-F18C606D5CE8}" srcOrd="0" destOrd="3" presId="urn:microsoft.com/office/officeart/2005/8/layout/hList2"/>
    <dgm:cxn modelId="{83546B39-5DB1-4104-8FCA-6D8C0770BC2F}" srcId="{89CB5FE3-4B88-4003-A7E8-2C80DCECE5F3}" destId="{F3C2D3E9-A613-4236-9823-274F35DA7FA5}" srcOrd="2" destOrd="0" parTransId="{BB1AD11D-BBDD-4002-8E44-BC4966D6D22C}" sibTransId="{81D96EB4-6CCE-4CC7-962C-12BAF7A87E90}"/>
    <dgm:cxn modelId="{E42AF274-954D-462F-99E7-2A9CDEE2600F}" type="presOf" srcId="{07380D8F-EC95-4419-9273-D2C3E3B6D47E}" destId="{510F45B8-94CC-4613-92CB-874A6C8E82D8}" srcOrd="0" destOrd="2" presId="urn:microsoft.com/office/officeart/2005/8/layout/hList2"/>
    <dgm:cxn modelId="{2CFAAC7A-D47E-499A-88AD-00F71AEE9845}" type="presOf" srcId="{855000DC-169D-4F59-981B-3553F2833F35}" destId="{D3670F80-D281-4A45-8893-F18C606D5CE8}" srcOrd="0" destOrd="4" presId="urn:microsoft.com/office/officeart/2005/8/layout/hList2"/>
    <dgm:cxn modelId="{94924D18-B37F-43CE-8849-F76A62AACF4E}" type="presOf" srcId="{8B7DBDC4-6D0B-4BD8-881E-4D53C544D934}" destId="{D3684D9B-E519-4C1E-AE30-70D188047875}" srcOrd="0" destOrd="3" presId="urn:microsoft.com/office/officeart/2005/8/layout/hList2"/>
    <dgm:cxn modelId="{ECD9CF3B-EBD7-4A69-ABE0-87D0C84C6644}" srcId="{89CB5FE3-4B88-4003-A7E8-2C80DCECE5F3}" destId="{4236EED4-1A2E-41D0-A940-92D335977691}" srcOrd="8" destOrd="0" parTransId="{291F82A0-52A4-4844-B175-427F451BB9D0}" sibTransId="{CA4F281E-7FD4-48BC-A96A-5028142586BD}"/>
    <dgm:cxn modelId="{30F2AF89-3E2B-49B9-BF0A-661955D1A1D9}" srcId="{54A549B9-4519-4983-A78F-F850321285D9}" destId="{55D516C7-0A70-4E17-A395-E0F9E3FDCA8C}" srcOrd="6" destOrd="0" parTransId="{696460C6-33D0-4721-98E9-49519601348D}" sibTransId="{409618A0-0872-4176-B9FC-5D7787728BB1}"/>
    <dgm:cxn modelId="{002E1B93-3114-462A-9915-DDF622FE11DE}" type="presOf" srcId="{F3C2D3E9-A613-4236-9823-274F35DA7FA5}" destId="{D3670F80-D281-4A45-8893-F18C606D5CE8}" srcOrd="0" destOrd="2" presId="urn:microsoft.com/office/officeart/2005/8/layout/hList2"/>
    <dgm:cxn modelId="{85CE9C21-226F-4A4A-944D-07A738F6A597}" type="presOf" srcId="{67A6EAC5-BCF3-4506-AFE2-E5D6D91D2346}" destId="{332E8CFC-6E95-4EA3-A523-05E7DCDB5AD0}" srcOrd="0" destOrd="0" presId="urn:microsoft.com/office/officeart/2005/8/layout/hList2"/>
    <dgm:cxn modelId="{DEF39533-E2CB-44AA-A744-0FD977098035}" srcId="{54A549B9-4519-4983-A78F-F850321285D9}" destId="{EDE4BD42-83EF-4DFC-B04C-4A30A282BDAB}" srcOrd="1" destOrd="0" parTransId="{3CB604B8-3286-458F-B506-94543132AC68}" sibTransId="{8FA69773-F5D4-48D9-AFA9-040395E8EB24}"/>
    <dgm:cxn modelId="{B1B0A80C-0FE6-432B-B785-BE78011288DC}" srcId="{67A6EAC5-BCF3-4506-AFE2-E5D6D91D2346}" destId="{E51D7546-55D2-4189-8DF4-00058BCD76C5}" srcOrd="0" destOrd="0" parTransId="{CBCFF1B0-EFE8-4BE0-AF80-A6240EB84F16}" sibTransId="{AEA85DC2-AC0F-4555-BF9A-5A10B19E1A3F}"/>
    <dgm:cxn modelId="{A9215D26-423B-4E22-9735-A463558727F8}" type="presOf" srcId="{4558E13C-261E-47BE-894B-485C1ED19982}" destId="{D3670F80-D281-4A45-8893-F18C606D5CE8}" srcOrd="0" destOrd="9" presId="urn:microsoft.com/office/officeart/2005/8/layout/hList2"/>
    <dgm:cxn modelId="{6C299110-CE95-4400-A8B7-5686F58C061D}" type="presOf" srcId="{82039520-DDB0-44F5-9735-B66B398A19D9}" destId="{510F45B8-94CC-4613-92CB-874A6C8E82D8}" srcOrd="0" destOrd="4" presId="urn:microsoft.com/office/officeart/2005/8/layout/hList2"/>
    <dgm:cxn modelId="{694D6BC2-CFB8-438B-9605-66D3E67D6D4C}" type="presOf" srcId="{FB4E1863-0C06-4310-BF8E-A8BC245D7856}" destId="{D3670F80-D281-4A45-8893-F18C606D5CE8}" srcOrd="0" destOrd="5" presId="urn:microsoft.com/office/officeart/2005/8/layout/hList2"/>
    <dgm:cxn modelId="{8FC222D9-669A-43B0-A63B-766EB39D7117}" type="presOf" srcId="{56B4CD13-F79A-4D02-9DBF-DA367C78318C}" destId="{D3684D9B-E519-4C1E-AE30-70D188047875}" srcOrd="0" destOrd="5" presId="urn:microsoft.com/office/officeart/2005/8/layout/hList2"/>
    <dgm:cxn modelId="{61FE072B-0CE6-4351-BF22-6638D35E360D}" srcId="{67A6EAC5-BCF3-4506-AFE2-E5D6D91D2346}" destId="{2E64D121-C4C6-4721-8E9A-7FBED9D7A5E0}" srcOrd="4" destOrd="0" parTransId="{75C7C927-AE1E-4DB8-8C6C-4F7F58595731}" sibTransId="{88933F19-951A-4347-B192-B7A2A19C36D1}"/>
    <dgm:cxn modelId="{F7319C5F-31ED-431D-8950-E0E0149FC119}" srcId="{120A3A90-9B57-4208-A255-04F5C1474801}" destId="{54A549B9-4519-4983-A78F-F850321285D9}" srcOrd="2" destOrd="0" parTransId="{E881BE32-8FE7-4100-A1A5-1D6B6931A10E}" sibTransId="{3E884D90-C064-4A65-A4CC-166ED6B7AD6F}"/>
    <dgm:cxn modelId="{126EA41F-74EB-4E42-9BAB-30156ED26003}" srcId="{54A549B9-4519-4983-A78F-F850321285D9}" destId="{03B202AA-A028-4880-8BAB-0A1560E15D45}" srcOrd="0" destOrd="0" parTransId="{50A2A4FA-1BA1-4DCA-BBE9-956B8E85C7DD}" sibTransId="{4E311EDA-5AD2-40FE-9D9B-84D0110608B8}"/>
    <dgm:cxn modelId="{ABCE0D6E-4A5A-4BED-BBEA-F032CA748264}" srcId="{54A549B9-4519-4983-A78F-F850321285D9}" destId="{55D75107-2AD3-4BBC-A6F7-0BB1DF72DC2D}" srcOrd="3" destOrd="0" parTransId="{866E6EC5-9F1D-4F2D-976C-E6C2E6ECDD3D}" sibTransId="{31E9C2E4-0A1B-4299-98E0-C7CC101C0B94}"/>
    <dgm:cxn modelId="{796C3FAA-4338-4669-97A2-C789AB420277}" srcId="{54A549B9-4519-4983-A78F-F850321285D9}" destId="{A488637F-5D4C-4A90-8D22-336ED40F26CD}" srcOrd="7" destOrd="0" parTransId="{87B066F9-DB80-491E-AF09-D772A8A2471B}" sibTransId="{E7A69D59-50B2-4E11-83DD-4C3EC9E7C04E}"/>
    <dgm:cxn modelId="{EBD1ED92-09A0-4B82-8176-8DB9DD5290CB}" type="presOf" srcId="{F1196E40-350F-40BF-ACBA-0F0E8ED25513}" destId="{D3670F80-D281-4A45-8893-F18C606D5CE8}" srcOrd="0" destOrd="0" presId="urn:microsoft.com/office/officeart/2005/8/layout/hList2"/>
    <dgm:cxn modelId="{727D06AE-68D0-4B33-B68F-80EBDEE33AFA}" srcId="{54A549B9-4519-4983-A78F-F850321285D9}" destId="{482BD416-DB62-4E66-816F-76510070B71A}" srcOrd="5" destOrd="0" parTransId="{FB9E0851-8226-4A14-A0FB-9269B352E4FE}" sibTransId="{1BDE9E78-FBCD-42F8-8C55-379B1A304F9F}"/>
    <dgm:cxn modelId="{E68FE399-A5AB-4ED0-8DF2-EE1E9CF5979B}" type="presOf" srcId="{4236EED4-1A2E-41D0-A940-92D335977691}" destId="{D3670F80-D281-4A45-8893-F18C606D5CE8}" srcOrd="0" destOrd="8" presId="urn:microsoft.com/office/officeart/2005/8/layout/hList2"/>
    <dgm:cxn modelId="{BEF472E8-795A-4A17-97CA-7E8CEE8EF8E7}" srcId="{67A6EAC5-BCF3-4506-AFE2-E5D6D91D2346}" destId="{842AB705-3A64-44F6-8E6B-B0BB4B57BA13}" srcOrd="1" destOrd="0" parTransId="{D67823A3-7076-45EC-8C65-A4F801563210}" sibTransId="{9176E3F5-D495-41C6-A174-D88D2EC1D6F5}"/>
    <dgm:cxn modelId="{9E7F2BDF-E97E-4E7E-AB84-BFFC51F9D828}" srcId="{67A6EAC5-BCF3-4506-AFE2-E5D6D91D2346}" destId="{8B7DBDC4-6D0B-4BD8-881E-4D53C544D934}" srcOrd="3" destOrd="0" parTransId="{9BDFCDD7-0B57-4A24-ABA4-2355A59508E7}" sibTransId="{F23FCDB8-ABED-412A-8602-51FB93529748}"/>
    <dgm:cxn modelId="{7B5C4E50-3DD9-4BE5-8B14-1E8DA5492AA0}" srcId="{89CB5FE3-4B88-4003-A7E8-2C80DCECE5F3}" destId="{2F38C5A5-2DA3-41B2-A562-EEBAA48A0B55}" srcOrd="1" destOrd="0" parTransId="{467CB52B-C80B-4E8C-82B7-0A762D7A8FEA}" sibTransId="{87FA24F2-361E-462E-BFA6-264869DE2FD7}"/>
    <dgm:cxn modelId="{1FF00E54-30EC-4A3B-9F37-4ED7D080432F}" srcId="{54A549B9-4519-4983-A78F-F850321285D9}" destId="{07380D8F-EC95-4419-9273-D2C3E3B6D47E}" srcOrd="2" destOrd="0" parTransId="{6F2DA97E-C4D0-49EA-BE38-81930DB54339}" sibTransId="{D1A28038-47A4-47C7-A037-1C0BAA80A700}"/>
    <dgm:cxn modelId="{9C295583-FECD-48FA-9E10-8B6E55BB361E}" srcId="{67A6EAC5-BCF3-4506-AFE2-E5D6D91D2346}" destId="{F1855FC1-4C1D-42C4-AC94-E20C60984A3C}" srcOrd="2" destOrd="0" parTransId="{AF71774A-F5DF-4541-9E4D-E637233E8CCC}" sibTransId="{65E55058-B033-4B3C-965C-CFDEB66F9C1F}"/>
    <dgm:cxn modelId="{C1DCE31F-BF41-491A-AE2F-837FC889836D}" srcId="{54A549B9-4519-4983-A78F-F850321285D9}" destId="{085BD587-4A27-4EE2-B698-1C8A88A0E479}" srcOrd="8" destOrd="0" parTransId="{464B339C-1B15-4624-9EAE-2C76EC2A4678}" sibTransId="{D492AF09-AED6-433A-AB16-4445B01864E5}"/>
    <dgm:cxn modelId="{EF80751C-9141-4F08-A041-FE15CA8AB657}" type="presOf" srcId="{E51D7546-55D2-4189-8DF4-00058BCD76C5}" destId="{D3684D9B-E519-4C1E-AE30-70D188047875}" srcOrd="0" destOrd="0" presId="urn:microsoft.com/office/officeart/2005/8/layout/hList2"/>
    <dgm:cxn modelId="{65A01792-EEAF-48F9-833F-9263199F595A}" type="presOf" srcId="{A488637F-5D4C-4A90-8D22-336ED40F26CD}" destId="{510F45B8-94CC-4613-92CB-874A6C8E82D8}" srcOrd="0" destOrd="7" presId="urn:microsoft.com/office/officeart/2005/8/layout/hList2"/>
    <dgm:cxn modelId="{C25F7195-514B-45D4-A359-BC60CFA85A62}" type="presOf" srcId="{120A3A90-9B57-4208-A255-04F5C1474801}" destId="{82088A67-B6FE-4C8C-9CA3-4EBE8A871660}" srcOrd="0" destOrd="0" presId="urn:microsoft.com/office/officeart/2005/8/layout/hList2"/>
    <dgm:cxn modelId="{38A3D12C-889B-4E61-83DE-C3B9D1E5B698}" type="presOf" srcId="{06EB0363-7345-43C0-8681-CE5BE64CB8E7}" destId="{D3670F80-D281-4A45-8893-F18C606D5CE8}" srcOrd="0" destOrd="6" presId="urn:microsoft.com/office/officeart/2005/8/layout/hList2"/>
    <dgm:cxn modelId="{998FB22E-2C32-4CB5-8C56-0CF04543FB24}" type="presOf" srcId="{842AB705-3A64-44F6-8E6B-B0BB4B57BA13}" destId="{D3684D9B-E519-4C1E-AE30-70D188047875}" srcOrd="0" destOrd="1" presId="urn:microsoft.com/office/officeart/2005/8/layout/hList2"/>
    <dgm:cxn modelId="{898A850D-6C1D-48E8-A308-9B5BDF9EC3E7}" type="presOf" srcId="{36A9808D-9D88-4F92-93BD-AEF6DC10D121}" destId="{D3670F80-D281-4A45-8893-F18C606D5CE8}" srcOrd="0" destOrd="7" presId="urn:microsoft.com/office/officeart/2005/8/layout/hList2"/>
    <dgm:cxn modelId="{FAE38531-3DA3-450C-ACD2-04C68DAC779A}" srcId="{89CB5FE3-4B88-4003-A7E8-2C80DCECE5F3}" destId="{06EB0363-7345-43C0-8681-CE5BE64CB8E7}" srcOrd="6" destOrd="0" parTransId="{9E960D03-05E6-4B72-969A-3257D2A08A8C}" sibTransId="{A43CD2CA-4EEB-4755-B9FE-508847928018}"/>
    <dgm:cxn modelId="{18387413-559D-4996-80E3-433A94E7DA48}" srcId="{89CB5FE3-4B88-4003-A7E8-2C80DCECE5F3}" destId="{F1196E40-350F-40BF-ACBA-0F0E8ED25513}" srcOrd="0" destOrd="0" parTransId="{AD020529-C4DE-49C8-AD9A-A29127ABA9E9}" sibTransId="{AECBC696-AB17-4704-A301-ACE8B84DA67A}"/>
    <dgm:cxn modelId="{9D77A688-6E41-4286-8A40-DC776919744F}" type="presOf" srcId="{03B202AA-A028-4880-8BAB-0A1560E15D45}" destId="{510F45B8-94CC-4613-92CB-874A6C8E82D8}" srcOrd="0" destOrd="0" presId="urn:microsoft.com/office/officeart/2005/8/layout/hList2"/>
    <dgm:cxn modelId="{D8EA962B-3B1F-491B-9EE0-0F1E4953FB71}" srcId="{120A3A90-9B57-4208-A255-04F5C1474801}" destId="{67A6EAC5-BCF3-4506-AFE2-E5D6D91D2346}" srcOrd="0" destOrd="0" parTransId="{55B9817F-5BA2-4074-BDA6-FFDC7284D295}" sibTransId="{9E34EE35-BBB2-4785-A57E-8147A171F7D7}"/>
    <dgm:cxn modelId="{36525A9B-254A-4086-A3F4-79A67B458108}" type="presOf" srcId="{482BD416-DB62-4E66-816F-76510070B71A}" destId="{510F45B8-94CC-4613-92CB-874A6C8E82D8}" srcOrd="0" destOrd="5" presId="urn:microsoft.com/office/officeart/2005/8/layout/hList2"/>
    <dgm:cxn modelId="{AF432267-B1E7-4146-AEC3-88FFA8DE8AD9}" type="presOf" srcId="{89CB5FE3-4B88-4003-A7E8-2C80DCECE5F3}" destId="{0501F9FC-B52F-444B-9338-36D797FDDB31}" srcOrd="0" destOrd="0" presId="urn:microsoft.com/office/officeart/2005/8/layout/hList2"/>
    <dgm:cxn modelId="{48FC39FF-EE57-40A1-935F-DD9231D62AFE}" type="presOf" srcId="{FDBC1968-E0C0-42AE-8D5C-C18FFBFAFE02}" destId="{510F45B8-94CC-4613-92CB-874A6C8E82D8}" srcOrd="0" destOrd="9" presId="urn:microsoft.com/office/officeart/2005/8/layout/hList2"/>
    <dgm:cxn modelId="{0D52A55E-22FC-4BFC-A0A5-E46185777C23}" type="presOf" srcId="{55D75107-2AD3-4BBC-A6F7-0BB1DF72DC2D}" destId="{510F45B8-94CC-4613-92CB-874A6C8E82D8}" srcOrd="0" destOrd="3" presId="urn:microsoft.com/office/officeart/2005/8/layout/hList2"/>
    <dgm:cxn modelId="{CAEE0BC8-7D3E-4371-B822-D2D88B47A685}" type="presOf" srcId="{EDE4BD42-83EF-4DFC-B04C-4A30A282BDAB}" destId="{510F45B8-94CC-4613-92CB-874A6C8E82D8}" srcOrd="0" destOrd="1" presId="urn:microsoft.com/office/officeart/2005/8/layout/hList2"/>
    <dgm:cxn modelId="{C304265D-FA79-4441-83DC-B9F377CED83E}" type="presOf" srcId="{54A549B9-4519-4983-A78F-F850321285D9}" destId="{67EBFB03-4833-46E3-A850-3605932C4195}" srcOrd="0" destOrd="0" presId="urn:microsoft.com/office/officeart/2005/8/layout/hList2"/>
    <dgm:cxn modelId="{E0F43A33-76F2-4C3E-B581-A8CC04B1245C}" type="presOf" srcId="{085BD587-4A27-4EE2-B698-1C8A88A0E479}" destId="{510F45B8-94CC-4613-92CB-874A6C8E82D8}" srcOrd="0" destOrd="8" presId="urn:microsoft.com/office/officeart/2005/8/layout/hList2"/>
    <dgm:cxn modelId="{D1A22699-5C29-4E5D-AD52-C61BAEF8E1F0}" type="presParOf" srcId="{82088A67-B6FE-4C8C-9CA3-4EBE8A871660}" destId="{2D6729BB-5B7F-4E07-AF77-192834C07C5A}" srcOrd="0" destOrd="0" presId="urn:microsoft.com/office/officeart/2005/8/layout/hList2"/>
    <dgm:cxn modelId="{13273ADA-53F8-43A7-B22F-4B366EF0B8CF}" type="presParOf" srcId="{2D6729BB-5B7F-4E07-AF77-192834C07C5A}" destId="{7D86A9DC-0D84-471E-90D5-58BE4BD23BB9}" srcOrd="0" destOrd="0" presId="urn:microsoft.com/office/officeart/2005/8/layout/hList2"/>
    <dgm:cxn modelId="{83A15BBD-7AEF-4267-A70A-22D3423EEFF4}" type="presParOf" srcId="{2D6729BB-5B7F-4E07-AF77-192834C07C5A}" destId="{D3684D9B-E519-4C1E-AE30-70D188047875}" srcOrd="1" destOrd="0" presId="urn:microsoft.com/office/officeart/2005/8/layout/hList2"/>
    <dgm:cxn modelId="{4BF07F9C-8D5A-46BD-B232-36B428CAC9C4}" type="presParOf" srcId="{2D6729BB-5B7F-4E07-AF77-192834C07C5A}" destId="{332E8CFC-6E95-4EA3-A523-05E7DCDB5AD0}" srcOrd="2" destOrd="0" presId="urn:microsoft.com/office/officeart/2005/8/layout/hList2"/>
    <dgm:cxn modelId="{08F68A44-1CF1-45E9-8B63-61612EDE4744}" type="presParOf" srcId="{82088A67-B6FE-4C8C-9CA3-4EBE8A871660}" destId="{58AA6726-CE0F-4B3F-82E2-B4F731BA0133}" srcOrd="1" destOrd="0" presId="urn:microsoft.com/office/officeart/2005/8/layout/hList2"/>
    <dgm:cxn modelId="{A891BEC9-FEC8-49DA-A703-23D4E6C565B3}" type="presParOf" srcId="{82088A67-B6FE-4C8C-9CA3-4EBE8A871660}" destId="{912AC316-6B72-42FC-B2B7-9426A310CFD8}" srcOrd="2" destOrd="0" presId="urn:microsoft.com/office/officeart/2005/8/layout/hList2"/>
    <dgm:cxn modelId="{DDDCB33D-4717-457A-9895-E41CB3B874E6}" type="presParOf" srcId="{912AC316-6B72-42FC-B2B7-9426A310CFD8}" destId="{57A1DDD9-6E78-4D37-A7C2-B598187FDD95}" srcOrd="0" destOrd="0" presId="urn:microsoft.com/office/officeart/2005/8/layout/hList2"/>
    <dgm:cxn modelId="{E7F67347-CD77-4145-AAAE-95E37514CA3A}" type="presParOf" srcId="{912AC316-6B72-42FC-B2B7-9426A310CFD8}" destId="{D3670F80-D281-4A45-8893-F18C606D5CE8}" srcOrd="1" destOrd="0" presId="urn:microsoft.com/office/officeart/2005/8/layout/hList2"/>
    <dgm:cxn modelId="{CED750F3-A4D2-4193-8A31-CC39E30BC376}" type="presParOf" srcId="{912AC316-6B72-42FC-B2B7-9426A310CFD8}" destId="{0501F9FC-B52F-444B-9338-36D797FDDB31}" srcOrd="2" destOrd="0" presId="urn:microsoft.com/office/officeart/2005/8/layout/hList2"/>
    <dgm:cxn modelId="{9805EDFF-F768-40C8-B350-9A43A8B96CA5}" type="presParOf" srcId="{82088A67-B6FE-4C8C-9CA3-4EBE8A871660}" destId="{443E79D5-3B16-4F8B-B104-3016B476B59A}" srcOrd="3" destOrd="0" presId="urn:microsoft.com/office/officeart/2005/8/layout/hList2"/>
    <dgm:cxn modelId="{D5ABBA2A-CAC8-4C65-9565-855D98FE053C}" type="presParOf" srcId="{82088A67-B6FE-4C8C-9CA3-4EBE8A871660}" destId="{81C33917-DD3B-4A9F-99B4-B3A7FAA6BC02}" srcOrd="4" destOrd="0" presId="urn:microsoft.com/office/officeart/2005/8/layout/hList2"/>
    <dgm:cxn modelId="{34E67B78-3860-4B57-BC46-D513057AD2DD}" type="presParOf" srcId="{81C33917-DD3B-4A9F-99B4-B3A7FAA6BC02}" destId="{B2AFC7F0-F1B6-4296-A6A9-D7F532D5A7D3}" srcOrd="0" destOrd="0" presId="urn:microsoft.com/office/officeart/2005/8/layout/hList2"/>
    <dgm:cxn modelId="{641A684D-14FC-46AB-BBA3-E605DB6D7F6F}" type="presParOf" srcId="{81C33917-DD3B-4A9F-99B4-B3A7FAA6BC02}" destId="{510F45B8-94CC-4613-92CB-874A6C8E82D8}" srcOrd="1" destOrd="0" presId="urn:microsoft.com/office/officeart/2005/8/layout/hList2"/>
    <dgm:cxn modelId="{31770C3F-C7D1-4619-9158-47E6D1D68618}" type="presParOf" srcId="{81C33917-DD3B-4A9F-99B4-B3A7FAA6BC02}" destId="{67EBFB03-4833-46E3-A850-3605932C4195}" srcOrd="2" destOrd="0" presId="urn:microsoft.com/office/officeart/2005/8/layout/h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F33BE74-6BEF-4A99-9844-4E4723D93914}" type="doc">
      <dgm:prSet loTypeId="urn:microsoft.com/office/officeart/2008/layout/AccentedPicture" loCatId="picture" qsTypeId="urn:microsoft.com/office/officeart/2005/8/quickstyle/simple4" qsCatId="simple" csTypeId="urn:microsoft.com/office/officeart/2005/8/colors/accent1_1" csCatId="accent1" phldr="1"/>
      <dgm:spPr/>
      <dgm:t>
        <a:bodyPr/>
        <a:lstStyle/>
        <a:p>
          <a:endParaRPr lang="en-US"/>
        </a:p>
      </dgm:t>
    </dgm:pt>
    <dgm:pt modelId="{2734F4EA-F975-48C5-927D-3D2C030F962E}">
      <dgm:prSet phldrT="[Text]"/>
      <dgm:spPr/>
      <dgm:t>
        <a:bodyPr/>
        <a:lstStyle/>
        <a:p>
          <a:pPr algn="ctr">
            <a:lnSpc>
              <a:spcPct val="150000"/>
            </a:lnSpc>
          </a:pPr>
          <a:r>
            <a:rPr lang="en-US" b="0" dirty="0" smtClean="0">
              <a:solidFill>
                <a:schemeClr val="bg1"/>
              </a:solidFill>
              <a:latin typeface="Arial" pitchFamily="34" charset="0"/>
              <a:cs typeface="Arial" pitchFamily="34" charset="0"/>
            </a:rPr>
            <a:t>RFgen Software designs, implements and deploys mobile and wireless software, and open source supply chain solutions for automated data collection</a:t>
          </a:r>
          <a:r>
            <a:rPr lang="en-US" sz="1900" b="0" dirty="0" smtClean="0">
              <a:solidFill>
                <a:schemeClr val="bg1"/>
              </a:solidFill>
              <a:latin typeface="Arial" pitchFamily="34" charset="0"/>
              <a:cs typeface="Arial" pitchFamily="34" charset="0"/>
            </a:rPr>
            <a:t>. </a:t>
          </a:r>
          <a:endParaRPr lang="en-US" sz="1900" b="0" dirty="0">
            <a:solidFill>
              <a:schemeClr val="bg1"/>
            </a:solidFill>
            <a:latin typeface="Arial" pitchFamily="34" charset="0"/>
            <a:cs typeface="Arial" pitchFamily="34" charset="0"/>
          </a:endParaRPr>
        </a:p>
      </dgm:t>
    </dgm:pt>
    <dgm:pt modelId="{D5CC0785-266D-4965-868F-15BF7C5277E3}" type="parTrans" cxnId="{9C7CBCE1-D475-4AEF-8478-317B70C3B08C}">
      <dgm:prSet/>
      <dgm:spPr/>
      <dgm:t>
        <a:bodyPr/>
        <a:lstStyle/>
        <a:p>
          <a:endParaRPr lang="en-US"/>
        </a:p>
      </dgm:t>
    </dgm:pt>
    <dgm:pt modelId="{A911999C-44B1-4F98-B9EE-C7119351E56B}" type="sibTrans" cxnId="{9C7CBCE1-D475-4AEF-8478-317B70C3B08C}">
      <dgm:prSet/>
      <dgm:spPr>
        <a:solidFill>
          <a:schemeClr val="accent1"/>
        </a:solidFill>
      </dgm:spPr>
      <dgm:t>
        <a:bodyPr/>
        <a:lstStyle/>
        <a:p>
          <a:endParaRPr lang="en-US"/>
        </a:p>
      </dgm:t>
    </dgm:pt>
    <dgm:pt modelId="{ED58D20B-6FAB-4EF7-857D-07E401BFBAEB}">
      <dgm:prSet phldrT="[Text]" custT="1"/>
      <dgm:spPr/>
      <dgm:t>
        <a:bodyPr/>
        <a:lstStyle/>
        <a:p>
          <a:r>
            <a:rPr lang="en-US" sz="2000" dirty="0" smtClean="0">
              <a:latin typeface="Arial" pitchFamily="34" charset="0"/>
              <a:cs typeface="Arial" pitchFamily="34" charset="0"/>
            </a:rPr>
            <a:t>Barcoding</a:t>
          </a:r>
          <a:endParaRPr lang="en-US" sz="2900" dirty="0"/>
        </a:p>
      </dgm:t>
    </dgm:pt>
    <dgm:pt modelId="{CD695FD5-9E41-4771-A3C6-D82C29C34C62}" type="parTrans" cxnId="{050586BC-EC80-4BDB-898A-9E5F9D65DD12}">
      <dgm:prSet/>
      <dgm:spPr/>
      <dgm:t>
        <a:bodyPr/>
        <a:lstStyle/>
        <a:p>
          <a:endParaRPr lang="en-US"/>
        </a:p>
      </dgm:t>
    </dgm:pt>
    <dgm:pt modelId="{522B4A8E-28F2-45D5-9747-808F7EA5D90E}" type="sibTrans" cxnId="{050586BC-EC80-4BDB-898A-9E5F9D65DD12}">
      <dgm:prSet/>
      <dgm:spPr/>
      <dgm:t>
        <a:bodyPr/>
        <a:lstStyle/>
        <a:p>
          <a:endParaRPr lang="en-US"/>
        </a:p>
      </dgm:t>
    </dgm:pt>
    <dgm:pt modelId="{1987EC16-3764-4911-8FA1-6249D7D336CB}">
      <dgm:prSet phldrT="[Text]" custT="1"/>
      <dgm:spPr/>
      <dgm:t>
        <a:bodyPr/>
        <a:lstStyle/>
        <a:p>
          <a:r>
            <a:rPr lang="en-US" sz="2000" dirty="0" smtClean="0">
              <a:latin typeface="Arial" pitchFamily="34" charset="0"/>
              <a:cs typeface="Arial" pitchFamily="34" charset="0"/>
            </a:rPr>
            <a:t>Voice</a:t>
          </a:r>
          <a:endParaRPr lang="en-US" sz="2000" dirty="0">
            <a:latin typeface="Arial" pitchFamily="34" charset="0"/>
            <a:cs typeface="Arial" pitchFamily="34" charset="0"/>
          </a:endParaRPr>
        </a:p>
      </dgm:t>
    </dgm:pt>
    <dgm:pt modelId="{5C80658E-AEF8-49C0-AD6C-21FF379A9193}" type="parTrans" cxnId="{9DFAFFDB-F764-4D1C-81C1-34BBBB18F1EB}">
      <dgm:prSet/>
      <dgm:spPr/>
      <dgm:t>
        <a:bodyPr/>
        <a:lstStyle/>
        <a:p>
          <a:endParaRPr lang="en-US"/>
        </a:p>
      </dgm:t>
    </dgm:pt>
    <dgm:pt modelId="{36A90E55-DA79-4CA0-89BC-D3BCD9947E8D}" type="sibTrans" cxnId="{9DFAFFDB-F764-4D1C-81C1-34BBBB18F1EB}">
      <dgm:prSet/>
      <dgm:spPr/>
      <dgm:t>
        <a:bodyPr/>
        <a:lstStyle/>
        <a:p>
          <a:endParaRPr lang="en-US"/>
        </a:p>
      </dgm:t>
    </dgm:pt>
    <dgm:pt modelId="{9640F60B-95C8-4167-B781-424DABE44EBB}">
      <dgm:prSet phldrT="[Text]" custT="1"/>
      <dgm:spPr/>
      <dgm:t>
        <a:bodyPr/>
        <a:lstStyle/>
        <a:p>
          <a:r>
            <a:rPr lang="en-US" sz="2000" dirty="0" smtClean="0">
              <a:latin typeface="Arial" pitchFamily="34" charset="0"/>
              <a:cs typeface="Arial" pitchFamily="34" charset="0"/>
            </a:rPr>
            <a:t>Roaming</a:t>
          </a:r>
          <a:endParaRPr lang="en-US" sz="3000" dirty="0"/>
        </a:p>
      </dgm:t>
    </dgm:pt>
    <dgm:pt modelId="{1984738D-FB21-4574-AFFD-49A919F8225E}" type="parTrans" cxnId="{7489FDD2-756C-4E1E-B664-CE677E43F68C}">
      <dgm:prSet/>
      <dgm:spPr/>
      <dgm:t>
        <a:bodyPr/>
        <a:lstStyle/>
        <a:p>
          <a:endParaRPr lang="en-US"/>
        </a:p>
      </dgm:t>
    </dgm:pt>
    <dgm:pt modelId="{9C1396DC-998D-47CF-AD6F-250A8515118B}" type="sibTrans" cxnId="{7489FDD2-756C-4E1E-B664-CE677E43F68C}">
      <dgm:prSet/>
      <dgm:spPr/>
      <dgm:t>
        <a:bodyPr/>
        <a:lstStyle/>
        <a:p>
          <a:endParaRPr lang="en-US"/>
        </a:p>
      </dgm:t>
    </dgm:pt>
    <dgm:pt modelId="{7F0DE73B-7B96-4A9A-9DFB-8A4A5F5ADD83}">
      <dgm:prSet custT="1"/>
      <dgm:spPr/>
      <dgm:t>
        <a:bodyPr/>
        <a:lstStyle/>
        <a:p>
          <a:r>
            <a:rPr lang="en-US" sz="2000" dirty="0" smtClean="0">
              <a:latin typeface="Arial" pitchFamily="34" charset="0"/>
              <a:cs typeface="Arial" pitchFamily="34" charset="0"/>
            </a:rPr>
            <a:t>Mobile</a:t>
          </a:r>
          <a:endParaRPr lang="en-US" sz="2000" dirty="0">
            <a:latin typeface="Arial" pitchFamily="34" charset="0"/>
            <a:cs typeface="Arial" pitchFamily="34" charset="0"/>
          </a:endParaRPr>
        </a:p>
      </dgm:t>
    </dgm:pt>
    <dgm:pt modelId="{3A062F30-6BCF-496F-8E16-D93412DE96C0}" type="parTrans" cxnId="{38A4F7DE-C21D-4F28-AD88-0F0C0EA2E4ED}">
      <dgm:prSet/>
      <dgm:spPr/>
      <dgm:t>
        <a:bodyPr/>
        <a:lstStyle/>
        <a:p>
          <a:endParaRPr lang="en-US"/>
        </a:p>
      </dgm:t>
    </dgm:pt>
    <dgm:pt modelId="{4B4B2DA8-634E-411D-A674-5D13F36B4400}" type="sibTrans" cxnId="{38A4F7DE-C21D-4F28-AD88-0F0C0EA2E4ED}">
      <dgm:prSet/>
      <dgm:spPr/>
      <dgm:t>
        <a:bodyPr/>
        <a:lstStyle/>
        <a:p>
          <a:endParaRPr lang="en-US"/>
        </a:p>
      </dgm:t>
    </dgm:pt>
    <dgm:pt modelId="{44C395FA-500B-437E-9992-5897219839ED}" type="pres">
      <dgm:prSet presAssocID="{4F33BE74-6BEF-4A99-9844-4E4723D93914}" presName="Name0" presStyleCnt="0">
        <dgm:presLayoutVars>
          <dgm:dir/>
        </dgm:presLayoutVars>
      </dgm:prSet>
      <dgm:spPr/>
      <dgm:t>
        <a:bodyPr/>
        <a:lstStyle/>
        <a:p>
          <a:endParaRPr lang="en-US"/>
        </a:p>
      </dgm:t>
    </dgm:pt>
    <dgm:pt modelId="{E8A85E96-5C11-414E-AC79-31F45C6782FB}" type="pres">
      <dgm:prSet presAssocID="{A911999C-44B1-4F98-B9EE-C7119351E56B}" presName="picture_1" presStyleLbl="bgImgPlace1" presStyleIdx="0" presStyleCnt="1"/>
      <dgm:spPr/>
      <dgm:t>
        <a:bodyPr/>
        <a:lstStyle/>
        <a:p>
          <a:endParaRPr lang="en-US"/>
        </a:p>
      </dgm:t>
    </dgm:pt>
    <dgm:pt modelId="{5448390F-7875-45F4-8B5D-4EB5AB2A97EE}" type="pres">
      <dgm:prSet presAssocID="{2734F4EA-F975-48C5-927D-3D2C030F962E}" presName="text_1" presStyleLbl="node1" presStyleIdx="0" presStyleCnt="0" custScaleY="85790" custLinFactNeighborY="-43378">
        <dgm:presLayoutVars>
          <dgm:bulletEnabled val="1"/>
        </dgm:presLayoutVars>
      </dgm:prSet>
      <dgm:spPr/>
      <dgm:t>
        <a:bodyPr/>
        <a:lstStyle/>
        <a:p>
          <a:endParaRPr lang="en-US"/>
        </a:p>
      </dgm:t>
    </dgm:pt>
    <dgm:pt modelId="{92DE67C6-A9BA-4F79-812B-E2F9182AE98B}" type="pres">
      <dgm:prSet presAssocID="{4F33BE74-6BEF-4A99-9844-4E4723D93914}" presName="linV" presStyleCnt="0"/>
      <dgm:spPr/>
      <dgm:t>
        <a:bodyPr/>
        <a:lstStyle/>
        <a:p>
          <a:endParaRPr lang="en-US"/>
        </a:p>
      </dgm:t>
    </dgm:pt>
    <dgm:pt modelId="{193D6186-A77B-4CC7-9338-415133119AEC}" type="pres">
      <dgm:prSet presAssocID="{ED58D20B-6FAB-4EF7-857D-07E401BFBAEB}" presName="pair" presStyleCnt="0"/>
      <dgm:spPr/>
      <dgm:t>
        <a:bodyPr/>
        <a:lstStyle/>
        <a:p>
          <a:endParaRPr lang="en-US"/>
        </a:p>
      </dgm:t>
    </dgm:pt>
    <dgm:pt modelId="{28C0AF1A-280C-4371-B4C9-5970E3915A97}" type="pres">
      <dgm:prSet presAssocID="{ED58D20B-6FAB-4EF7-857D-07E401BFBAEB}" presName="spaceH" presStyleLbl="node1" presStyleIdx="0" presStyleCnt="0"/>
      <dgm:spPr/>
      <dgm:t>
        <a:bodyPr/>
        <a:lstStyle/>
        <a:p>
          <a:endParaRPr lang="en-US"/>
        </a:p>
      </dgm:t>
    </dgm:pt>
    <dgm:pt modelId="{32D88031-770B-442B-93FE-E97232F020B8}" type="pres">
      <dgm:prSet presAssocID="{ED58D20B-6FAB-4EF7-857D-07E401BFBAEB}" presName="desPictures" presStyleLbl="alignImgPlace1" presStyleIdx="0" presStyleCnt="4"/>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t>
        <a:bodyPr/>
        <a:lstStyle/>
        <a:p>
          <a:endParaRPr lang="en-US"/>
        </a:p>
      </dgm:t>
    </dgm:pt>
    <dgm:pt modelId="{0202A168-D483-41FD-A6D1-282373DD16BA}" type="pres">
      <dgm:prSet presAssocID="{ED58D20B-6FAB-4EF7-857D-07E401BFBAEB}" presName="desTextWrapper" presStyleCnt="0"/>
      <dgm:spPr/>
      <dgm:t>
        <a:bodyPr/>
        <a:lstStyle/>
        <a:p>
          <a:endParaRPr lang="en-US"/>
        </a:p>
      </dgm:t>
    </dgm:pt>
    <dgm:pt modelId="{0FF6A046-6648-4C6F-8068-8B6105670C85}" type="pres">
      <dgm:prSet presAssocID="{ED58D20B-6FAB-4EF7-857D-07E401BFBAEB}" presName="desText" presStyleLbl="revTx" presStyleIdx="0" presStyleCnt="4">
        <dgm:presLayoutVars>
          <dgm:bulletEnabled val="1"/>
        </dgm:presLayoutVars>
      </dgm:prSet>
      <dgm:spPr/>
      <dgm:t>
        <a:bodyPr/>
        <a:lstStyle/>
        <a:p>
          <a:endParaRPr lang="en-US"/>
        </a:p>
      </dgm:t>
    </dgm:pt>
    <dgm:pt modelId="{2FA331B1-3A13-4EEC-9204-BD4C79565D7D}" type="pres">
      <dgm:prSet presAssocID="{522B4A8E-28F2-45D5-9747-808F7EA5D90E}" presName="spaceV" presStyleCnt="0"/>
      <dgm:spPr/>
      <dgm:t>
        <a:bodyPr/>
        <a:lstStyle/>
        <a:p>
          <a:endParaRPr lang="en-US"/>
        </a:p>
      </dgm:t>
    </dgm:pt>
    <dgm:pt modelId="{DE59A88C-4ED5-4731-B5B6-69C06ED1C294}" type="pres">
      <dgm:prSet presAssocID="{1987EC16-3764-4911-8FA1-6249D7D336CB}" presName="pair" presStyleCnt="0"/>
      <dgm:spPr/>
      <dgm:t>
        <a:bodyPr/>
        <a:lstStyle/>
        <a:p>
          <a:endParaRPr lang="en-US"/>
        </a:p>
      </dgm:t>
    </dgm:pt>
    <dgm:pt modelId="{F70C9D75-E5D5-4AC8-A71E-152BC8364045}" type="pres">
      <dgm:prSet presAssocID="{1987EC16-3764-4911-8FA1-6249D7D336CB}" presName="spaceH" presStyleLbl="node1" presStyleIdx="0" presStyleCnt="0"/>
      <dgm:spPr/>
      <dgm:t>
        <a:bodyPr/>
        <a:lstStyle/>
        <a:p>
          <a:endParaRPr lang="en-US"/>
        </a:p>
      </dgm:t>
    </dgm:pt>
    <dgm:pt modelId="{C2628DE7-D222-408B-BC67-F63839306CE4}" type="pres">
      <dgm:prSet presAssocID="{1987EC16-3764-4911-8FA1-6249D7D336CB}" presName="desPictures" presStyleLbl="alignImgPlace1" presStyleIdx="1" presStyleCnt="4"/>
      <dgm:spPr>
        <a:blipFill>
          <a:blip xmlns:r="http://schemas.openxmlformats.org/officeDocument/2006/relationships" r:embed="rId2" cstate="print">
            <a:extLst>
              <a:ext uri="{28A0092B-C50C-407E-A947-70E740481C1C}">
                <a14:useLocalDpi xmlns:a14="http://schemas.microsoft.com/office/drawing/2010/main" val="0"/>
              </a:ext>
            </a:extLst>
          </a:blip>
          <a:srcRect/>
          <a:stretch>
            <a:fillRect t="-15000" b="-15000"/>
          </a:stretch>
        </a:blipFill>
      </dgm:spPr>
      <dgm:t>
        <a:bodyPr/>
        <a:lstStyle/>
        <a:p>
          <a:endParaRPr lang="en-US"/>
        </a:p>
      </dgm:t>
    </dgm:pt>
    <dgm:pt modelId="{1ED46849-15DC-449F-A06C-FD57C55BFE6E}" type="pres">
      <dgm:prSet presAssocID="{1987EC16-3764-4911-8FA1-6249D7D336CB}" presName="desTextWrapper" presStyleCnt="0"/>
      <dgm:spPr/>
      <dgm:t>
        <a:bodyPr/>
        <a:lstStyle/>
        <a:p>
          <a:endParaRPr lang="en-US"/>
        </a:p>
      </dgm:t>
    </dgm:pt>
    <dgm:pt modelId="{7B922D22-3F67-4BC2-AF51-0AA8103EA9F7}" type="pres">
      <dgm:prSet presAssocID="{1987EC16-3764-4911-8FA1-6249D7D336CB}" presName="desText" presStyleLbl="revTx" presStyleIdx="1" presStyleCnt="4">
        <dgm:presLayoutVars>
          <dgm:bulletEnabled val="1"/>
        </dgm:presLayoutVars>
      </dgm:prSet>
      <dgm:spPr/>
      <dgm:t>
        <a:bodyPr/>
        <a:lstStyle/>
        <a:p>
          <a:endParaRPr lang="en-US"/>
        </a:p>
      </dgm:t>
    </dgm:pt>
    <dgm:pt modelId="{7CE9D926-CEE8-4048-B248-C9F9B46B3F42}" type="pres">
      <dgm:prSet presAssocID="{36A90E55-DA79-4CA0-89BC-D3BCD9947E8D}" presName="spaceV" presStyleCnt="0"/>
      <dgm:spPr/>
      <dgm:t>
        <a:bodyPr/>
        <a:lstStyle/>
        <a:p>
          <a:endParaRPr lang="en-US"/>
        </a:p>
      </dgm:t>
    </dgm:pt>
    <dgm:pt modelId="{C3683847-A88B-45A8-AFC9-881CBF437C0C}" type="pres">
      <dgm:prSet presAssocID="{9640F60B-95C8-4167-B781-424DABE44EBB}" presName="pair" presStyleCnt="0"/>
      <dgm:spPr/>
      <dgm:t>
        <a:bodyPr/>
        <a:lstStyle/>
        <a:p>
          <a:endParaRPr lang="en-US"/>
        </a:p>
      </dgm:t>
    </dgm:pt>
    <dgm:pt modelId="{AFDF584B-334D-4FC5-9112-8385D524E785}" type="pres">
      <dgm:prSet presAssocID="{9640F60B-95C8-4167-B781-424DABE44EBB}" presName="spaceH" presStyleLbl="node1" presStyleIdx="0" presStyleCnt="0"/>
      <dgm:spPr/>
      <dgm:t>
        <a:bodyPr/>
        <a:lstStyle/>
        <a:p>
          <a:endParaRPr lang="en-US"/>
        </a:p>
      </dgm:t>
    </dgm:pt>
    <dgm:pt modelId="{7208C36A-3628-49DB-AC64-B8CB257A97A6}" type="pres">
      <dgm:prSet presAssocID="{9640F60B-95C8-4167-B781-424DABE44EBB}" presName="desPictures" presStyleLbl="alignImgPlace1" presStyleIdx="2" presStyleCnt="4"/>
      <dgm:spPr>
        <a:blipFill>
          <a:blip xmlns:r="http://schemas.openxmlformats.org/officeDocument/2006/relationships" r:embed="rId3" cstate="print">
            <a:extLst>
              <a:ext uri="{28A0092B-C50C-407E-A947-70E740481C1C}">
                <a14:useLocalDpi xmlns:a14="http://schemas.microsoft.com/office/drawing/2010/main" val="0"/>
              </a:ext>
            </a:extLst>
          </a:blip>
          <a:srcRect/>
          <a:stretch>
            <a:fillRect l="-25000" r="-25000"/>
          </a:stretch>
        </a:blipFill>
      </dgm:spPr>
      <dgm:t>
        <a:bodyPr/>
        <a:lstStyle/>
        <a:p>
          <a:endParaRPr lang="en-US"/>
        </a:p>
      </dgm:t>
    </dgm:pt>
    <dgm:pt modelId="{9562F617-CEED-4F5A-B881-DB0D5732DF25}" type="pres">
      <dgm:prSet presAssocID="{9640F60B-95C8-4167-B781-424DABE44EBB}" presName="desTextWrapper" presStyleCnt="0"/>
      <dgm:spPr/>
      <dgm:t>
        <a:bodyPr/>
        <a:lstStyle/>
        <a:p>
          <a:endParaRPr lang="en-US"/>
        </a:p>
      </dgm:t>
    </dgm:pt>
    <dgm:pt modelId="{B7E74135-317D-456A-97AA-A583118036E1}" type="pres">
      <dgm:prSet presAssocID="{9640F60B-95C8-4167-B781-424DABE44EBB}" presName="desText" presStyleLbl="revTx" presStyleIdx="2" presStyleCnt="4">
        <dgm:presLayoutVars>
          <dgm:bulletEnabled val="1"/>
        </dgm:presLayoutVars>
      </dgm:prSet>
      <dgm:spPr/>
      <dgm:t>
        <a:bodyPr/>
        <a:lstStyle/>
        <a:p>
          <a:endParaRPr lang="en-US"/>
        </a:p>
      </dgm:t>
    </dgm:pt>
    <dgm:pt modelId="{E640344A-88B8-4CBA-BD84-5531833D1848}" type="pres">
      <dgm:prSet presAssocID="{9C1396DC-998D-47CF-AD6F-250A8515118B}" presName="spaceV" presStyleCnt="0"/>
      <dgm:spPr/>
      <dgm:t>
        <a:bodyPr/>
        <a:lstStyle/>
        <a:p>
          <a:endParaRPr lang="en-US"/>
        </a:p>
      </dgm:t>
    </dgm:pt>
    <dgm:pt modelId="{056C07E6-D06C-4FC4-8248-BCD202298A5B}" type="pres">
      <dgm:prSet presAssocID="{7F0DE73B-7B96-4A9A-9DFB-8A4A5F5ADD83}" presName="pair" presStyleCnt="0"/>
      <dgm:spPr/>
      <dgm:t>
        <a:bodyPr/>
        <a:lstStyle/>
        <a:p>
          <a:endParaRPr lang="en-US"/>
        </a:p>
      </dgm:t>
    </dgm:pt>
    <dgm:pt modelId="{2F6D1E08-4C14-4BDC-A6E8-5424A1FBACF8}" type="pres">
      <dgm:prSet presAssocID="{7F0DE73B-7B96-4A9A-9DFB-8A4A5F5ADD83}" presName="spaceH" presStyleLbl="node1" presStyleIdx="0" presStyleCnt="0"/>
      <dgm:spPr/>
      <dgm:t>
        <a:bodyPr/>
        <a:lstStyle/>
        <a:p>
          <a:endParaRPr lang="en-US"/>
        </a:p>
      </dgm:t>
    </dgm:pt>
    <dgm:pt modelId="{FAB18A2C-599E-41C8-B290-BAAC245F958E}" type="pres">
      <dgm:prSet presAssocID="{7F0DE73B-7B96-4A9A-9DFB-8A4A5F5ADD83}" presName="desPictures" presStyleLbl="alignImgPlace1" presStyleIdx="3" presStyleCnt="4"/>
      <dgm:spPr>
        <a:blipFill>
          <a:blip xmlns:r="http://schemas.openxmlformats.org/officeDocument/2006/relationships" r:embed="rId4" cstate="print">
            <a:extLst>
              <a:ext uri="{28A0092B-C50C-407E-A947-70E740481C1C}">
                <a14:useLocalDpi xmlns:a14="http://schemas.microsoft.com/office/drawing/2010/main" val="0"/>
              </a:ext>
            </a:extLst>
          </a:blip>
          <a:srcRect/>
          <a:stretch>
            <a:fillRect l="-25000" r="-25000"/>
          </a:stretch>
        </a:blipFill>
      </dgm:spPr>
      <dgm:t>
        <a:bodyPr/>
        <a:lstStyle/>
        <a:p>
          <a:endParaRPr lang="en-US"/>
        </a:p>
      </dgm:t>
    </dgm:pt>
    <dgm:pt modelId="{EFCFD008-CCBF-4105-B205-063A24508A6E}" type="pres">
      <dgm:prSet presAssocID="{7F0DE73B-7B96-4A9A-9DFB-8A4A5F5ADD83}" presName="desTextWrapper" presStyleCnt="0"/>
      <dgm:spPr/>
      <dgm:t>
        <a:bodyPr/>
        <a:lstStyle/>
        <a:p>
          <a:endParaRPr lang="en-US"/>
        </a:p>
      </dgm:t>
    </dgm:pt>
    <dgm:pt modelId="{E621A4E3-6A6A-4597-84AB-1588515EF7D9}" type="pres">
      <dgm:prSet presAssocID="{7F0DE73B-7B96-4A9A-9DFB-8A4A5F5ADD83}" presName="desText" presStyleLbl="revTx" presStyleIdx="3" presStyleCnt="4">
        <dgm:presLayoutVars>
          <dgm:bulletEnabled val="1"/>
        </dgm:presLayoutVars>
      </dgm:prSet>
      <dgm:spPr/>
      <dgm:t>
        <a:bodyPr/>
        <a:lstStyle/>
        <a:p>
          <a:endParaRPr lang="en-US"/>
        </a:p>
      </dgm:t>
    </dgm:pt>
    <dgm:pt modelId="{CB757FA2-0732-4331-A021-F114262626D4}" type="pres">
      <dgm:prSet presAssocID="{4F33BE74-6BEF-4A99-9844-4E4723D93914}" presName="maxNode" presStyleCnt="0"/>
      <dgm:spPr/>
      <dgm:t>
        <a:bodyPr/>
        <a:lstStyle/>
        <a:p>
          <a:endParaRPr lang="en-US"/>
        </a:p>
      </dgm:t>
    </dgm:pt>
    <dgm:pt modelId="{7345D37D-9607-46CE-BE3E-C0065093E9C3}" type="pres">
      <dgm:prSet presAssocID="{4F33BE74-6BEF-4A99-9844-4E4723D93914}" presName="Name33" presStyleCnt="0"/>
      <dgm:spPr/>
      <dgm:t>
        <a:bodyPr/>
        <a:lstStyle/>
        <a:p>
          <a:endParaRPr lang="en-US"/>
        </a:p>
      </dgm:t>
    </dgm:pt>
  </dgm:ptLst>
  <dgm:cxnLst>
    <dgm:cxn modelId="{050586BC-EC80-4BDB-898A-9E5F9D65DD12}" srcId="{4F33BE74-6BEF-4A99-9844-4E4723D93914}" destId="{ED58D20B-6FAB-4EF7-857D-07E401BFBAEB}" srcOrd="1" destOrd="0" parTransId="{CD695FD5-9E41-4771-A3C6-D82C29C34C62}" sibTransId="{522B4A8E-28F2-45D5-9747-808F7EA5D90E}"/>
    <dgm:cxn modelId="{5F329D61-4F52-47DC-B3E0-66556AA927A8}" type="presOf" srcId="{ED58D20B-6FAB-4EF7-857D-07E401BFBAEB}" destId="{0FF6A046-6648-4C6F-8068-8B6105670C85}" srcOrd="0" destOrd="0" presId="urn:microsoft.com/office/officeart/2008/layout/AccentedPicture"/>
    <dgm:cxn modelId="{4BCEB380-15B5-407C-A6BD-928021806233}" type="presOf" srcId="{A911999C-44B1-4F98-B9EE-C7119351E56B}" destId="{E8A85E96-5C11-414E-AC79-31F45C6782FB}" srcOrd="0" destOrd="0" presId="urn:microsoft.com/office/officeart/2008/layout/AccentedPicture"/>
    <dgm:cxn modelId="{0DCC4CD1-0A2B-477F-A071-D9EADC3D2BFA}" type="presOf" srcId="{9640F60B-95C8-4167-B781-424DABE44EBB}" destId="{B7E74135-317D-456A-97AA-A583118036E1}" srcOrd="0" destOrd="0" presId="urn:microsoft.com/office/officeart/2008/layout/AccentedPicture"/>
    <dgm:cxn modelId="{53FE7422-0458-4FFD-B828-5C71175A4BDF}" type="presOf" srcId="{7F0DE73B-7B96-4A9A-9DFB-8A4A5F5ADD83}" destId="{E621A4E3-6A6A-4597-84AB-1588515EF7D9}" srcOrd="0" destOrd="0" presId="urn:microsoft.com/office/officeart/2008/layout/AccentedPicture"/>
    <dgm:cxn modelId="{9DFAFFDB-F764-4D1C-81C1-34BBBB18F1EB}" srcId="{4F33BE74-6BEF-4A99-9844-4E4723D93914}" destId="{1987EC16-3764-4911-8FA1-6249D7D336CB}" srcOrd="2" destOrd="0" parTransId="{5C80658E-AEF8-49C0-AD6C-21FF379A9193}" sibTransId="{36A90E55-DA79-4CA0-89BC-D3BCD9947E8D}"/>
    <dgm:cxn modelId="{5148A673-7459-4FED-A89F-318F47CD7951}" type="presOf" srcId="{2734F4EA-F975-48C5-927D-3D2C030F962E}" destId="{5448390F-7875-45F4-8B5D-4EB5AB2A97EE}" srcOrd="0" destOrd="0" presId="urn:microsoft.com/office/officeart/2008/layout/AccentedPicture"/>
    <dgm:cxn modelId="{38A4F7DE-C21D-4F28-AD88-0F0C0EA2E4ED}" srcId="{4F33BE74-6BEF-4A99-9844-4E4723D93914}" destId="{7F0DE73B-7B96-4A9A-9DFB-8A4A5F5ADD83}" srcOrd="4" destOrd="0" parTransId="{3A062F30-6BCF-496F-8E16-D93412DE96C0}" sibTransId="{4B4B2DA8-634E-411D-A674-5D13F36B4400}"/>
    <dgm:cxn modelId="{EA8AD377-BC6A-4E6D-A7EE-D3A939F38E46}" type="presOf" srcId="{4F33BE74-6BEF-4A99-9844-4E4723D93914}" destId="{44C395FA-500B-437E-9992-5897219839ED}" srcOrd="0" destOrd="0" presId="urn:microsoft.com/office/officeart/2008/layout/AccentedPicture"/>
    <dgm:cxn modelId="{A8C72838-B1CA-464E-808B-9966F9558FB7}" type="presOf" srcId="{1987EC16-3764-4911-8FA1-6249D7D336CB}" destId="{7B922D22-3F67-4BC2-AF51-0AA8103EA9F7}" srcOrd="0" destOrd="0" presId="urn:microsoft.com/office/officeart/2008/layout/AccentedPicture"/>
    <dgm:cxn modelId="{9C7CBCE1-D475-4AEF-8478-317B70C3B08C}" srcId="{4F33BE74-6BEF-4A99-9844-4E4723D93914}" destId="{2734F4EA-F975-48C5-927D-3D2C030F962E}" srcOrd="0" destOrd="0" parTransId="{D5CC0785-266D-4965-868F-15BF7C5277E3}" sibTransId="{A911999C-44B1-4F98-B9EE-C7119351E56B}"/>
    <dgm:cxn modelId="{7489FDD2-756C-4E1E-B664-CE677E43F68C}" srcId="{4F33BE74-6BEF-4A99-9844-4E4723D93914}" destId="{9640F60B-95C8-4167-B781-424DABE44EBB}" srcOrd="3" destOrd="0" parTransId="{1984738D-FB21-4574-AFFD-49A919F8225E}" sibTransId="{9C1396DC-998D-47CF-AD6F-250A8515118B}"/>
    <dgm:cxn modelId="{47BC3B65-C726-4E69-8A19-C23123E20767}" type="presParOf" srcId="{44C395FA-500B-437E-9992-5897219839ED}" destId="{E8A85E96-5C11-414E-AC79-31F45C6782FB}" srcOrd="0" destOrd="0" presId="urn:microsoft.com/office/officeart/2008/layout/AccentedPicture"/>
    <dgm:cxn modelId="{21A949C1-5F1E-4025-B9BB-43937A2E5B62}" type="presParOf" srcId="{44C395FA-500B-437E-9992-5897219839ED}" destId="{5448390F-7875-45F4-8B5D-4EB5AB2A97EE}" srcOrd="1" destOrd="0" presId="urn:microsoft.com/office/officeart/2008/layout/AccentedPicture"/>
    <dgm:cxn modelId="{CC05FE0E-EBE1-4D85-B673-C3C008C928A0}" type="presParOf" srcId="{44C395FA-500B-437E-9992-5897219839ED}" destId="{92DE67C6-A9BA-4F79-812B-E2F9182AE98B}" srcOrd="2" destOrd="0" presId="urn:microsoft.com/office/officeart/2008/layout/AccentedPicture"/>
    <dgm:cxn modelId="{8FA73DD4-8CB4-4C4D-8776-EF61A4D37B14}" type="presParOf" srcId="{92DE67C6-A9BA-4F79-812B-E2F9182AE98B}" destId="{193D6186-A77B-4CC7-9338-415133119AEC}" srcOrd="0" destOrd="0" presId="urn:microsoft.com/office/officeart/2008/layout/AccentedPicture"/>
    <dgm:cxn modelId="{9A23C5D3-62EA-49D4-A54F-AD7CC88B8099}" type="presParOf" srcId="{193D6186-A77B-4CC7-9338-415133119AEC}" destId="{28C0AF1A-280C-4371-B4C9-5970E3915A97}" srcOrd="0" destOrd="0" presId="urn:microsoft.com/office/officeart/2008/layout/AccentedPicture"/>
    <dgm:cxn modelId="{0C273B53-A78C-407C-A7B9-9F6664067527}" type="presParOf" srcId="{193D6186-A77B-4CC7-9338-415133119AEC}" destId="{32D88031-770B-442B-93FE-E97232F020B8}" srcOrd="1" destOrd="0" presId="urn:microsoft.com/office/officeart/2008/layout/AccentedPicture"/>
    <dgm:cxn modelId="{B0086AF9-F91A-4807-AE33-F23E58C12195}" type="presParOf" srcId="{193D6186-A77B-4CC7-9338-415133119AEC}" destId="{0202A168-D483-41FD-A6D1-282373DD16BA}" srcOrd="2" destOrd="0" presId="urn:microsoft.com/office/officeart/2008/layout/AccentedPicture"/>
    <dgm:cxn modelId="{F1C66011-778A-446C-ABE7-8EDA78FC779B}" type="presParOf" srcId="{0202A168-D483-41FD-A6D1-282373DD16BA}" destId="{0FF6A046-6648-4C6F-8068-8B6105670C85}" srcOrd="0" destOrd="0" presId="urn:microsoft.com/office/officeart/2008/layout/AccentedPicture"/>
    <dgm:cxn modelId="{127AE00D-D49E-4A40-9A03-C74FD7F42792}" type="presParOf" srcId="{92DE67C6-A9BA-4F79-812B-E2F9182AE98B}" destId="{2FA331B1-3A13-4EEC-9204-BD4C79565D7D}" srcOrd="1" destOrd="0" presId="urn:microsoft.com/office/officeart/2008/layout/AccentedPicture"/>
    <dgm:cxn modelId="{CC63B548-87A2-4A58-BB16-D076812B8A0B}" type="presParOf" srcId="{92DE67C6-A9BA-4F79-812B-E2F9182AE98B}" destId="{DE59A88C-4ED5-4731-B5B6-69C06ED1C294}" srcOrd="2" destOrd="0" presId="urn:microsoft.com/office/officeart/2008/layout/AccentedPicture"/>
    <dgm:cxn modelId="{FF6A38D4-AA7E-47DC-897F-029B4B9F9F9D}" type="presParOf" srcId="{DE59A88C-4ED5-4731-B5B6-69C06ED1C294}" destId="{F70C9D75-E5D5-4AC8-A71E-152BC8364045}" srcOrd="0" destOrd="0" presId="urn:microsoft.com/office/officeart/2008/layout/AccentedPicture"/>
    <dgm:cxn modelId="{8D41A541-C8B3-43D9-8DF0-2123CD0A53CB}" type="presParOf" srcId="{DE59A88C-4ED5-4731-B5B6-69C06ED1C294}" destId="{C2628DE7-D222-408B-BC67-F63839306CE4}" srcOrd="1" destOrd="0" presId="urn:microsoft.com/office/officeart/2008/layout/AccentedPicture"/>
    <dgm:cxn modelId="{BA2F9AC1-2FB1-4B9B-8265-5FD0DA76FE92}" type="presParOf" srcId="{DE59A88C-4ED5-4731-B5B6-69C06ED1C294}" destId="{1ED46849-15DC-449F-A06C-FD57C55BFE6E}" srcOrd="2" destOrd="0" presId="urn:microsoft.com/office/officeart/2008/layout/AccentedPicture"/>
    <dgm:cxn modelId="{0185468E-5550-4EDC-BF82-7F8814D2CCB8}" type="presParOf" srcId="{1ED46849-15DC-449F-A06C-FD57C55BFE6E}" destId="{7B922D22-3F67-4BC2-AF51-0AA8103EA9F7}" srcOrd="0" destOrd="0" presId="urn:microsoft.com/office/officeart/2008/layout/AccentedPicture"/>
    <dgm:cxn modelId="{069A86A9-2C30-4CD4-84A6-E6A0395053B3}" type="presParOf" srcId="{92DE67C6-A9BA-4F79-812B-E2F9182AE98B}" destId="{7CE9D926-CEE8-4048-B248-C9F9B46B3F42}" srcOrd="3" destOrd="0" presId="urn:microsoft.com/office/officeart/2008/layout/AccentedPicture"/>
    <dgm:cxn modelId="{4CA0426F-AF09-4737-8F36-E343A9DC8027}" type="presParOf" srcId="{92DE67C6-A9BA-4F79-812B-E2F9182AE98B}" destId="{C3683847-A88B-45A8-AFC9-881CBF437C0C}" srcOrd="4" destOrd="0" presId="urn:microsoft.com/office/officeart/2008/layout/AccentedPicture"/>
    <dgm:cxn modelId="{FC05FB4B-0D32-49FB-8195-39C3641BF3CB}" type="presParOf" srcId="{C3683847-A88B-45A8-AFC9-881CBF437C0C}" destId="{AFDF584B-334D-4FC5-9112-8385D524E785}" srcOrd="0" destOrd="0" presId="urn:microsoft.com/office/officeart/2008/layout/AccentedPicture"/>
    <dgm:cxn modelId="{98B50106-CEDF-42A3-9205-B6AA1C4601AC}" type="presParOf" srcId="{C3683847-A88B-45A8-AFC9-881CBF437C0C}" destId="{7208C36A-3628-49DB-AC64-B8CB257A97A6}" srcOrd="1" destOrd="0" presId="urn:microsoft.com/office/officeart/2008/layout/AccentedPicture"/>
    <dgm:cxn modelId="{B19E5358-A2AA-4401-AFAA-CADF8916F2A8}" type="presParOf" srcId="{C3683847-A88B-45A8-AFC9-881CBF437C0C}" destId="{9562F617-CEED-4F5A-B881-DB0D5732DF25}" srcOrd="2" destOrd="0" presId="urn:microsoft.com/office/officeart/2008/layout/AccentedPicture"/>
    <dgm:cxn modelId="{A11B0543-E2F9-42DE-AC0C-F6C577B8C2CD}" type="presParOf" srcId="{9562F617-CEED-4F5A-B881-DB0D5732DF25}" destId="{B7E74135-317D-456A-97AA-A583118036E1}" srcOrd="0" destOrd="0" presId="urn:microsoft.com/office/officeart/2008/layout/AccentedPicture"/>
    <dgm:cxn modelId="{ECDA4655-A9F9-4932-AC29-1C4EE597600B}" type="presParOf" srcId="{92DE67C6-A9BA-4F79-812B-E2F9182AE98B}" destId="{E640344A-88B8-4CBA-BD84-5531833D1848}" srcOrd="5" destOrd="0" presId="urn:microsoft.com/office/officeart/2008/layout/AccentedPicture"/>
    <dgm:cxn modelId="{2C2EF63C-9A47-4804-8FAD-AEA47AE3E2F8}" type="presParOf" srcId="{92DE67C6-A9BA-4F79-812B-E2F9182AE98B}" destId="{056C07E6-D06C-4FC4-8248-BCD202298A5B}" srcOrd="6" destOrd="0" presId="urn:microsoft.com/office/officeart/2008/layout/AccentedPicture"/>
    <dgm:cxn modelId="{FF3FC8C9-9F86-46C0-A311-034F6835438A}" type="presParOf" srcId="{056C07E6-D06C-4FC4-8248-BCD202298A5B}" destId="{2F6D1E08-4C14-4BDC-A6E8-5424A1FBACF8}" srcOrd="0" destOrd="0" presId="urn:microsoft.com/office/officeart/2008/layout/AccentedPicture"/>
    <dgm:cxn modelId="{D0F473A6-6549-489C-B32D-3A6C63C9454A}" type="presParOf" srcId="{056C07E6-D06C-4FC4-8248-BCD202298A5B}" destId="{FAB18A2C-599E-41C8-B290-BAAC245F958E}" srcOrd="1" destOrd="0" presId="urn:microsoft.com/office/officeart/2008/layout/AccentedPicture"/>
    <dgm:cxn modelId="{8B77E198-1059-443C-80C1-97FD542B571E}" type="presParOf" srcId="{056C07E6-D06C-4FC4-8248-BCD202298A5B}" destId="{EFCFD008-CCBF-4105-B205-063A24508A6E}" srcOrd="2" destOrd="0" presId="urn:microsoft.com/office/officeart/2008/layout/AccentedPicture"/>
    <dgm:cxn modelId="{9A3E8FE2-4165-452C-8211-A7C14CBB6D2A}" type="presParOf" srcId="{EFCFD008-CCBF-4105-B205-063A24508A6E}" destId="{E621A4E3-6A6A-4597-84AB-1588515EF7D9}" srcOrd="0" destOrd="0" presId="urn:microsoft.com/office/officeart/2008/layout/AccentedPicture"/>
    <dgm:cxn modelId="{6644323C-BD4D-4C35-A32E-6A4417D0F416}" type="presParOf" srcId="{44C395FA-500B-437E-9992-5897219839ED}" destId="{CB757FA2-0732-4331-A021-F114262626D4}" srcOrd="3" destOrd="0" presId="urn:microsoft.com/office/officeart/2008/layout/AccentedPicture"/>
    <dgm:cxn modelId="{F6AB02D5-AEDD-4E19-B6AF-8F87A84DC050}" type="presParOf" srcId="{CB757FA2-0732-4331-A021-F114262626D4}" destId="{7345D37D-9607-46CE-BE3E-C0065093E9C3}" srcOrd="0" destOrd="0" presId="urn:microsoft.com/office/officeart/2008/layout/AccentedPictur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F92B4C1A-3CD8-4AF7-830D-2B3F982A1B4D}" type="doc">
      <dgm:prSet loTypeId="urn:microsoft.com/office/officeart/2005/8/layout/lProcess1" loCatId="process" qsTypeId="urn:microsoft.com/office/officeart/2005/8/quickstyle/simple4" qsCatId="simple" csTypeId="urn:microsoft.com/office/officeart/2005/8/colors/colorful4" csCatId="colorful" phldr="1"/>
      <dgm:spPr/>
      <dgm:t>
        <a:bodyPr/>
        <a:lstStyle/>
        <a:p>
          <a:endParaRPr lang="en-US"/>
        </a:p>
      </dgm:t>
    </dgm:pt>
    <dgm:pt modelId="{53AFAF51-1592-4119-A2A6-CE406DF98BF3}">
      <dgm:prSet phldrT="[Text]" custT="1"/>
      <dgm:spPr/>
      <dgm:t>
        <a:bodyPr/>
        <a:lstStyle/>
        <a:p>
          <a:r>
            <a:rPr lang="en-US" sz="2400" dirty="0" smtClean="0"/>
            <a:t>WMS</a:t>
          </a:r>
          <a:endParaRPr lang="en-US" sz="2400" dirty="0"/>
        </a:p>
      </dgm:t>
    </dgm:pt>
    <dgm:pt modelId="{B728D30E-AC4D-4134-BD58-79DE4A51429D}" type="parTrans" cxnId="{B7F0687E-DECA-4D0B-9B51-B793AB7C30A9}">
      <dgm:prSet/>
      <dgm:spPr/>
      <dgm:t>
        <a:bodyPr/>
        <a:lstStyle/>
        <a:p>
          <a:endParaRPr lang="en-US"/>
        </a:p>
      </dgm:t>
    </dgm:pt>
    <dgm:pt modelId="{2B69DE3F-8D23-4627-B17A-D2AE0D7E4CC5}" type="sibTrans" cxnId="{B7F0687E-DECA-4D0B-9B51-B793AB7C30A9}">
      <dgm:prSet/>
      <dgm:spPr/>
      <dgm:t>
        <a:bodyPr/>
        <a:lstStyle/>
        <a:p>
          <a:endParaRPr lang="en-US"/>
        </a:p>
      </dgm:t>
    </dgm:pt>
    <dgm:pt modelId="{DB0138DB-857C-4610-B6CC-238ECC372EF8}">
      <dgm:prSet phldrT="[Text]"/>
      <dgm:spPr>
        <a:solidFill>
          <a:schemeClr val="accent4">
            <a:lumMod val="20000"/>
            <a:lumOff val="80000"/>
            <a:alpha val="90000"/>
          </a:schemeClr>
        </a:solidFill>
      </dgm:spPr>
      <dgm:t>
        <a:bodyPr/>
        <a:lstStyle/>
        <a:p>
          <a:r>
            <a:rPr lang="en-US" dirty="0" smtClean="0"/>
            <a:t>Typically a combination of a desktop and handheld application.</a:t>
          </a:r>
          <a:endParaRPr lang="en-US" dirty="0"/>
        </a:p>
      </dgm:t>
    </dgm:pt>
    <dgm:pt modelId="{0FB2EFD7-DE59-4FBB-A7DC-25736B5ED74B}" type="parTrans" cxnId="{E5C1D9C5-080D-44AE-BD17-3D61768C7067}">
      <dgm:prSet/>
      <dgm:spPr/>
      <dgm:t>
        <a:bodyPr/>
        <a:lstStyle/>
        <a:p>
          <a:endParaRPr lang="en-US"/>
        </a:p>
      </dgm:t>
    </dgm:pt>
    <dgm:pt modelId="{511F8F60-2AC5-4130-8BFD-AF923D5BC25E}" type="sibTrans" cxnId="{E5C1D9C5-080D-44AE-BD17-3D61768C7067}">
      <dgm:prSet/>
      <dgm:spPr/>
      <dgm:t>
        <a:bodyPr/>
        <a:lstStyle/>
        <a:p>
          <a:endParaRPr lang="en-US"/>
        </a:p>
      </dgm:t>
    </dgm:pt>
    <dgm:pt modelId="{F98D0F64-0E35-4323-BE09-5C8B72F3F4D3}">
      <dgm:prSet phldrT="[Text]"/>
      <dgm:spPr>
        <a:solidFill>
          <a:schemeClr val="accent4">
            <a:lumMod val="20000"/>
            <a:lumOff val="80000"/>
            <a:alpha val="90000"/>
          </a:schemeClr>
        </a:solidFill>
      </dgm:spPr>
      <dgm:t>
        <a:bodyPr/>
        <a:lstStyle/>
        <a:p>
          <a:r>
            <a:rPr lang="en-US" dirty="0" smtClean="0"/>
            <a:t>A separate system with its own separate database.</a:t>
          </a:r>
          <a:endParaRPr lang="en-US" dirty="0"/>
        </a:p>
      </dgm:t>
    </dgm:pt>
    <dgm:pt modelId="{8D42B975-2F64-43CE-899B-51C7F413108B}" type="parTrans" cxnId="{280A4E6A-2963-42E0-9EE4-D4D5810FE1E6}">
      <dgm:prSet/>
      <dgm:spPr/>
      <dgm:t>
        <a:bodyPr/>
        <a:lstStyle/>
        <a:p>
          <a:endParaRPr lang="en-US"/>
        </a:p>
      </dgm:t>
    </dgm:pt>
    <dgm:pt modelId="{157178A8-CB11-4997-B7AC-31CB9A9FD4F5}" type="sibTrans" cxnId="{280A4E6A-2963-42E0-9EE4-D4D5810FE1E6}">
      <dgm:prSet/>
      <dgm:spPr/>
      <dgm:t>
        <a:bodyPr/>
        <a:lstStyle/>
        <a:p>
          <a:endParaRPr lang="en-US"/>
        </a:p>
      </dgm:t>
    </dgm:pt>
    <dgm:pt modelId="{0EE7F85C-FCF8-46C6-BF40-48C7991D9693}">
      <dgm:prSet phldrT="[Text]"/>
      <dgm:spPr>
        <a:solidFill>
          <a:schemeClr val="accent4">
            <a:lumMod val="20000"/>
            <a:lumOff val="80000"/>
            <a:alpha val="90000"/>
          </a:schemeClr>
        </a:solidFill>
      </dgm:spPr>
      <dgm:t>
        <a:bodyPr/>
        <a:lstStyle/>
        <a:p>
          <a:r>
            <a:rPr lang="en-US" dirty="0" smtClean="0"/>
            <a:t>Requires data synchronization between the ERP and WMS, which requires some management because you have two separate databases.</a:t>
          </a:r>
          <a:endParaRPr lang="en-US" dirty="0"/>
        </a:p>
      </dgm:t>
    </dgm:pt>
    <dgm:pt modelId="{988B7378-CBC5-4152-927E-06E86A79071F}" type="parTrans" cxnId="{7DD1869C-12FD-467A-9A99-B01556FB2744}">
      <dgm:prSet/>
      <dgm:spPr/>
      <dgm:t>
        <a:bodyPr/>
        <a:lstStyle/>
        <a:p>
          <a:endParaRPr lang="en-US"/>
        </a:p>
      </dgm:t>
    </dgm:pt>
    <dgm:pt modelId="{A3857C1E-856E-461F-AF39-3302AFD38EA6}" type="sibTrans" cxnId="{7DD1869C-12FD-467A-9A99-B01556FB2744}">
      <dgm:prSet/>
      <dgm:spPr/>
      <dgm:t>
        <a:bodyPr/>
        <a:lstStyle/>
        <a:p>
          <a:endParaRPr lang="en-US"/>
        </a:p>
      </dgm:t>
    </dgm:pt>
    <dgm:pt modelId="{9B5D0BE1-ADF9-4953-A922-36E2106FE277}">
      <dgm:prSet phldrT="[Text]" custT="1"/>
      <dgm:spPr/>
      <dgm:t>
        <a:bodyPr/>
        <a:lstStyle/>
        <a:p>
          <a:r>
            <a:rPr lang="en-US" sz="2400" dirty="0" smtClean="0"/>
            <a:t>RFgen</a:t>
          </a:r>
          <a:endParaRPr lang="en-US" sz="2400" dirty="0"/>
        </a:p>
      </dgm:t>
    </dgm:pt>
    <dgm:pt modelId="{6EA612DF-11D7-464C-9C7D-73C3CFA4672E}" type="parTrans" cxnId="{B88FA995-52D3-4703-BF88-AA8608142E1D}">
      <dgm:prSet/>
      <dgm:spPr/>
      <dgm:t>
        <a:bodyPr/>
        <a:lstStyle/>
        <a:p>
          <a:endParaRPr lang="en-US"/>
        </a:p>
      </dgm:t>
    </dgm:pt>
    <dgm:pt modelId="{E0C458DD-4F85-4FFF-A4FE-E2884050B6E4}" type="sibTrans" cxnId="{B88FA995-52D3-4703-BF88-AA8608142E1D}">
      <dgm:prSet/>
      <dgm:spPr/>
      <dgm:t>
        <a:bodyPr/>
        <a:lstStyle/>
        <a:p>
          <a:endParaRPr lang="en-US"/>
        </a:p>
      </dgm:t>
    </dgm:pt>
    <dgm:pt modelId="{DADC1AC1-B45E-42B3-BF4B-5C90382C6623}">
      <dgm:prSet phldrT="[Text]"/>
      <dgm:spPr>
        <a:solidFill>
          <a:schemeClr val="accent1">
            <a:lumMod val="20000"/>
            <a:lumOff val="80000"/>
            <a:alpha val="90000"/>
          </a:schemeClr>
        </a:solidFill>
      </dgm:spPr>
      <dgm:t>
        <a:bodyPr/>
        <a:lstStyle/>
        <a:p>
          <a:r>
            <a:rPr lang="en-US" dirty="0" smtClean="0"/>
            <a:t>An add-on mobile data collection software solution to Costpoint.</a:t>
          </a:r>
          <a:endParaRPr lang="en-US" dirty="0"/>
        </a:p>
      </dgm:t>
    </dgm:pt>
    <dgm:pt modelId="{62E9EF6F-E09B-4BCA-8445-033151118AF8}" type="parTrans" cxnId="{FE8130C6-8EB8-4914-A561-E3CCA39FCEC2}">
      <dgm:prSet/>
      <dgm:spPr/>
      <dgm:t>
        <a:bodyPr/>
        <a:lstStyle/>
        <a:p>
          <a:endParaRPr lang="en-US"/>
        </a:p>
      </dgm:t>
    </dgm:pt>
    <dgm:pt modelId="{85E2F7EA-5C6B-4899-A18E-3B4C85FF826B}" type="sibTrans" cxnId="{FE8130C6-8EB8-4914-A561-E3CCA39FCEC2}">
      <dgm:prSet/>
      <dgm:spPr/>
      <dgm:t>
        <a:bodyPr/>
        <a:lstStyle/>
        <a:p>
          <a:endParaRPr lang="en-US"/>
        </a:p>
      </dgm:t>
    </dgm:pt>
    <dgm:pt modelId="{C1517239-DF43-4571-A65C-BBAED06A07C8}">
      <dgm:prSet phldrT="[Text]"/>
      <dgm:spPr>
        <a:solidFill>
          <a:schemeClr val="accent1">
            <a:lumMod val="20000"/>
            <a:lumOff val="80000"/>
            <a:alpha val="90000"/>
          </a:schemeClr>
        </a:solidFill>
      </dgm:spPr>
      <dgm:t>
        <a:bodyPr/>
        <a:lstStyle/>
        <a:p>
          <a:r>
            <a:rPr lang="en-US" dirty="0" smtClean="0"/>
            <a:t>Does </a:t>
          </a:r>
          <a:r>
            <a:rPr lang="en-US" b="1" dirty="0" smtClean="0"/>
            <a:t>not</a:t>
          </a:r>
          <a:r>
            <a:rPr lang="en-US" dirty="0" smtClean="0"/>
            <a:t> require a separate database because it processes transactions in real-time against Costpoint.</a:t>
          </a:r>
          <a:endParaRPr lang="en-US" dirty="0"/>
        </a:p>
      </dgm:t>
    </dgm:pt>
    <dgm:pt modelId="{D0A7B879-97C0-469F-83E3-DCE49C6DA3C0}" type="parTrans" cxnId="{C25EBC60-1B40-4818-93A9-7DD95CB82AB6}">
      <dgm:prSet/>
      <dgm:spPr/>
      <dgm:t>
        <a:bodyPr/>
        <a:lstStyle/>
        <a:p>
          <a:endParaRPr lang="en-US"/>
        </a:p>
      </dgm:t>
    </dgm:pt>
    <dgm:pt modelId="{A1819DED-C93A-4287-8C3C-0E908374E4C7}" type="sibTrans" cxnId="{C25EBC60-1B40-4818-93A9-7DD95CB82AB6}">
      <dgm:prSet/>
      <dgm:spPr/>
      <dgm:t>
        <a:bodyPr/>
        <a:lstStyle/>
        <a:p>
          <a:endParaRPr lang="en-US"/>
        </a:p>
      </dgm:t>
    </dgm:pt>
    <dgm:pt modelId="{44A0FBEF-5275-4FA7-BACE-FDB03BEF7852}">
      <dgm:prSet phldrT="[Text]"/>
      <dgm:spPr>
        <a:solidFill>
          <a:schemeClr val="accent1">
            <a:lumMod val="20000"/>
            <a:lumOff val="80000"/>
            <a:alpha val="90000"/>
          </a:schemeClr>
        </a:solidFill>
      </dgm:spPr>
      <dgm:t>
        <a:bodyPr/>
        <a:lstStyle/>
        <a:p>
          <a:r>
            <a:rPr lang="en-US" dirty="0" smtClean="0"/>
            <a:t>A system that extends the functionality of Costpoint onto a mobile device.</a:t>
          </a:r>
          <a:endParaRPr lang="en-US" dirty="0"/>
        </a:p>
      </dgm:t>
    </dgm:pt>
    <dgm:pt modelId="{E18C3C50-CA44-43E0-8F64-724DC2C40018}" type="parTrans" cxnId="{BC4E11CD-7F67-417B-8CEE-2ABCE4A27D59}">
      <dgm:prSet/>
      <dgm:spPr/>
      <dgm:t>
        <a:bodyPr/>
        <a:lstStyle/>
        <a:p>
          <a:endParaRPr lang="en-US"/>
        </a:p>
      </dgm:t>
    </dgm:pt>
    <dgm:pt modelId="{DFFC5A2F-64EB-498A-A44B-72103ABD0A42}" type="sibTrans" cxnId="{BC4E11CD-7F67-417B-8CEE-2ABCE4A27D59}">
      <dgm:prSet/>
      <dgm:spPr/>
      <dgm:t>
        <a:bodyPr/>
        <a:lstStyle/>
        <a:p>
          <a:endParaRPr lang="en-US"/>
        </a:p>
      </dgm:t>
    </dgm:pt>
    <dgm:pt modelId="{050D462B-084D-4E32-9CD4-EE64112E4B8D}">
      <dgm:prSet/>
      <dgm:spPr>
        <a:solidFill>
          <a:schemeClr val="accent4">
            <a:lumMod val="20000"/>
            <a:lumOff val="80000"/>
            <a:alpha val="90000"/>
          </a:schemeClr>
        </a:solidFill>
      </dgm:spPr>
      <dgm:t>
        <a:bodyPr/>
        <a:lstStyle/>
        <a:p>
          <a:r>
            <a:rPr lang="en-US" dirty="0" smtClean="0"/>
            <a:t>Typically has its own set of business rules and configuration that must be set up and managed.</a:t>
          </a:r>
          <a:endParaRPr lang="en-US" dirty="0"/>
        </a:p>
      </dgm:t>
    </dgm:pt>
    <dgm:pt modelId="{3D6A7664-B264-4C40-8284-06B01DA8BE80}" type="parTrans" cxnId="{2D332031-05A8-462E-864D-F875C713515B}">
      <dgm:prSet/>
      <dgm:spPr/>
      <dgm:t>
        <a:bodyPr/>
        <a:lstStyle/>
        <a:p>
          <a:endParaRPr lang="en-US"/>
        </a:p>
      </dgm:t>
    </dgm:pt>
    <dgm:pt modelId="{86322717-9C58-4EA9-8344-63C0CD790920}" type="sibTrans" cxnId="{2D332031-05A8-462E-864D-F875C713515B}">
      <dgm:prSet/>
      <dgm:spPr/>
      <dgm:t>
        <a:bodyPr/>
        <a:lstStyle/>
        <a:p>
          <a:endParaRPr lang="en-US"/>
        </a:p>
      </dgm:t>
    </dgm:pt>
    <dgm:pt modelId="{344AF57F-978F-4428-ABF9-F43A0F0E7E44}">
      <dgm:prSet/>
      <dgm:spPr>
        <a:solidFill>
          <a:schemeClr val="accent1">
            <a:lumMod val="20000"/>
            <a:lumOff val="80000"/>
            <a:alpha val="90000"/>
          </a:schemeClr>
        </a:solidFill>
      </dgm:spPr>
      <dgm:t>
        <a:bodyPr/>
        <a:lstStyle/>
        <a:p>
          <a:r>
            <a:rPr lang="en-US" dirty="0" smtClean="0"/>
            <a:t>A solution that utilizes the data </a:t>
          </a:r>
          <a:r>
            <a:rPr lang="en-US" b="1" u="none" dirty="0" smtClean="0"/>
            <a:t>and</a:t>
          </a:r>
          <a:r>
            <a:rPr lang="en-US" dirty="0" smtClean="0"/>
            <a:t> business rules already setup in Costpoint.</a:t>
          </a:r>
          <a:endParaRPr lang="en-US" dirty="0"/>
        </a:p>
      </dgm:t>
    </dgm:pt>
    <dgm:pt modelId="{34ED3448-3A92-4623-A2E7-D6AE594708D6}" type="parTrans" cxnId="{98118BDF-CE13-4328-9198-5777836F92C6}">
      <dgm:prSet/>
      <dgm:spPr/>
      <dgm:t>
        <a:bodyPr/>
        <a:lstStyle/>
        <a:p>
          <a:endParaRPr lang="en-US"/>
        </a:p>
      </dgm:t>
    </dgm:pt>
    <dgm:pt modelId="{0CD68E7C-7D51-4EA1-9CB0-0949CEC610E5}" type="sibTrans" cxnId="{98118BDF-CE13-4328-9198-5777836F92C6}">
      <dgm:prSet/>
      <dgm:spPr/>
      <dgm:t>
        <a:bodyPr/>
        <a:lstStyle/>
        <a:p>
          <a:endParaRPr lang="en-US"/>
        </a:p>
      </dgm:t>
    </dgm:pt>
    <dgm:pt modelId="{E1018F98-B446-464A-B728-E5547DC6D610}" type="pres">
      <dgm:prSet presAssocID="{F92B4C1A-3CD8-4AF7-830D-2B3F982A1B4D}" presName="Name0" presStyleCnt="0">
        <dgm:presLayoutVars>
          <dgm:dir/>
          <dgm:animLvl val="lvl"/>
          <dgm:resizeHandles val="exact"/>
        </dgm:presLayoutVars>
      </dgm:prSet>
      <dgm:spPr/>
      <dgm:t>
        <a:bodyPr/>
        <a:lstStyle/>
        <a:p>
          <a:endParaRPr lang="en-US"/>
        </a:p>
      </dgm:t>
    </dgm:pt>
    <dgm:pt modelId="{C8518E47-074A-40CE-BB4C-44BF8A8F7E31}" type="pres">
      <dgm:prSet presAssocID="{53AFAF51-1592-4119-A2A6-CE406DF98BF3}" presName="vertFlow" presStyleCnt="0"/>
      <dgm:spPr/>
    </dgm:pt>
    <dgm:pt modelId="{254CBDB3-8DC7-430F-8E5D-BB697E2CAF03}" type="pres">
      <dgm:prSet presAssocID="{53AFAF51-1592-4119-A2A6-CE406DF98BF3}" presName="header" presStyleLbl="node1" presStyleIdx="0" presStyleCnt="2"/>
      <dgm:spPr/>
      <dgm:t>
        <a:bodyPr/>
        <a:lstStyle/>
        <a:p>
          <a:endParaRPr lang="en-US"/>
        </a:p>
      </dgm:t>
    </dgm:pt>
    <dgm:pt modelId="{694F832B-0BCD-4E1B-805B-06F627B67217}" type="pres">
      <dgm:prSet presAssocID="{0FB2EFD7-DE59-4FBB-A7DC-25736B5ED74B}" presName="parTrans" presStyleLbl="sibTrans2D1" presStyleIdx="0" presStyleCnt="8"/>
      <dgm:spPr/>
      <dgm:t>
        <a:bodyPr/>
        <a:lstStyle/>
        <a:p>
          <a:endParaRPr lang="en-US"/>
        </a:p>
      </dgm:t>
    </dgm:pt>
    <dgm:pt modelId="{53EC5D6E-8F99-4B2A-9ADC-D52FE8ACD203}" type="pres">
      <dgm:prSet presAssocID="{DB0138DB-857C-4610-B6CC-238ECC372EF8}" presName="child" presStyleLbl="alignAccFollowNode1" presStyleIdx="0" presStyleCnt="8">
        <dgm:presLayoutVars>
          <dgm:chMax val="0"/>
          <dgm:bulletEnabled val="1"/>
        </dgm:presLayoutVars>
      </dgm:prSet>
      <dgm:spPr/>
      <dgm:t>
        <a:bodyPr/>
        <a:lstStyle/>
        <a:p>
          <a:endParaRPr lang="en-US"/>
        </a:p>
      </dgm:t>
    </dgm:pt>
    <dgm:pt modelId="{4205337B-8C98-4482-A6EF-8026295673A8}" type="pres">
      <dgm:prSet presAssocID="{511F8F60-2AC5-4130-8BFD-AF923D5BC25E}" presName="sibTrans" presStyleLbl="sibTrans2D1" presStyleIdx="1" presStyleCnt="8"/>
      <dgm:spPr/>
      <dgm:t>
        <a:bodyPr/>
        <a:lstStyle/>
        <a:p>
          <a:endParaRPr lang="en-US"/>
        </a:p>
      </dgm:t>
    </dgm:pt>
    <dgm:pt modelId="{FA926B52-B203-4263-8883-B8AFAC9A5689}" type="pres">
      <dgm:prSet presAssocID="{F98D0F64-0E35-4323-BE09-5C8B72F3F4D3}" presName="child" presStyleLbl="alignAccFollowNode1" presStyleIdx="1" presStyleCnt="8">
        <dgm:presLayoutVars>
          <dgm:chMax val="0"/>
          <dgm:bulletEnabled val="1"/>
        </dgm:presLayoutVars>
      </dgm:prSet>
      <dgm:spPr/>
      <dgm:t>
        <a:bodyPr/>
        <a:lstStyle/>
        <a:p>
          <a:endParaRPr lang="en-US"/>
        </a:p>
      </dgm:t>
    </dgm:pt>
    <dgm:pt modelId="{9A211A4C-EFE2-4FD5-A738-E02113494557}" type="pres">
      <dgm:prSet presAssocID="{157178A8-CB11-4997-B7AC-31CB9A9FD4F5}" presName="sibTrans" presStyleLbl="sibTrans2D1" presStyleIdx="2" presStyleCnt="8"/>
      <dgm:spPr/>
      <dgm:t>
        <a:bodyPr/>
        <a:lstStyle/>
        <a:p>
          <a:endParaRPr lang="en-US"/>
        </a:p>
      </dgm:t>
    </dgm:pt>
    <dgm:pt modelId="{53A48651-5819-48D8-9821-539AC809DC8C}" type="pres">
      <dgm:prSet presAssocID="{0EE7F85C-FCF8-46C6-BF40-48C7991D9693}" presName="child" presStyleLbl="alignAccFollowNode1" presStyleIdx="2" presStyleCnt="8">
        <dgm:presLayoutVars>
          <dgm:chMax val="0"/>
          <dgm:bulletEnabled val="1"/>
        </dgm:presLayoutVars>
      </dgm:prSet>
      <dgm:spPr/>
      <dgm:t>
        <a:bodyPr/>
        <a:lstStyle/>
        <a:p>
          <a:endParaRPr lang="en-US"/>
        </a:p>
      </dgm:t>
    </dgm:pt>
    <dgm:pt modelId="{DC4C3990-D436-487B-B290-732A443AAC14}" type="pres">
      <dgm:prSet presAssocID="{A3857C1E-856E-461F-AF39-3302AFD38EA6}" presName="sibTrans" presStyleLbl="sibTrans2D1" presStyleIdx="3" presStyleCnt="8"/>
      <dgm:spPr/>
      <dgm:t>
        <a:bodyPr/>
        <a:lstStyle/>
        <a:p>
          <a:endParaRPr lang="en-US"/>
        </a:p>
      </dgm:t>
    </dgm:pt>
    <dgm:pt modelId="{D21A91F2-689C-45EA-87FE-F1C8393F4B53}" type="pres">
      <dgm:prSet presAssocID="{050D462B-084D-4E32-9CD4-EE64112E4B8D}" presName="child" presStyleLbl="alignAccFollowNode1" presStyleIdx="3" presStyleCnt="8">
        <dgm:presLayoutVars>
          <dgm:chMax val="0"/>
          <dgm:bulletEnabled val="1"/>
        </dgm:presLayoutVars>
      </dgm:prSet>
      <dgm:spPr/>
      <dgm:t>
        <a:bodyPr/>
        <a:lstStyle/>
        <a:p>
          <a:endParaRPr lang="en-US"/>
        </a:p>
      </dgm:t>
    </dgm:pt>
    <dgm:pt modelId="{1DB55172-78A1-4C46-AA76-59EB4F332612}" type="pres">
      <dgm:prSet presAssocID="{53AFAF51-1592-4119-A2A6-CE406DF98BF3}" presName="hSp" presStyleCnt="0"/>
      <dgm:spPr/>
    </dgm:pt>
    <dgm:pt modelId="{8A1414F5-B215-4479-83A2-8EB1862B54C4}" type="pres">
      <dgm:prSet presAssocID="{9B5D0BE1-ADF9-4953-A922-36E2106FE277}" presName="vertFlow" presStyleCnt="0"/>
      <dgm:spPr/>
    </dgm:pt>
    <dgm:pt modelId="{80735774-71F2-4383-AE44-FD15B3AD8CCD}" type="pres">
      <dgm:prSet presAssocID="{9B5D0BE1-ADF9-4953-A922-36E2106FE277}" presName="header" presStyleLbl="node1" presStyleIdx="1" presStyleCnt="2"/>
      <dgm:spPr/>
      <dgm:t>
        <a:bodyPr/>
        <a:lstStyle/>
        <a:p>
          <a:endParaRPr lang="en-US"/>
        </a:p>
      </dgm:t>
    </dgm:pt>
    <dgm:pt modelId="{8FD7B9CE-1654-414D-A555-A498F660D767}" type="pres">
      <dgm:prSet presAssocID="{62E9EF6F-E09B-4BCA-8445-033151118AF8}" presName="parTrans" presStyleLbl="sibTrans2D1" presStyleIdx="4" presStyleCnt="8"/>
      <dgm:spPr/>
      <dgm:t>
        <a:bodyPr/>
        <a:lstStyle/>
        <a:p>
          <a:endParaRPr lang="en-US"/>
        </a:p>
      </dgm:t>
    </dgm:pt>
    <dgm:pt modelId="{04F7943D-A52B-4664-9402-F43899EA7710}" type="pres">
      <dgm:prSet presAssocID="{DADC1AC1-B45E-42B3-BF4B-5C90382C6623}" presName="child" presStyleLbl="alignAccFollowNode1" presStyleIdx="4" presStyleCnt="8">
        <dgm:presLayoutVars>
          <dgm:chMax val="0"/>
          <dgm:bulletEnabled val="1"/>
        </dgm:presLayoutVars>
      </dgm:prSet>
      <dgm:spPr/>
      <dgm:t>
        <a:bodyPr/>
        <a:lstStyle/>
        <a:p>
          <a:endParaRPr lang="en-US"/>
        </a:p>
      </dgm:t>
    </dgm:pt>
    <dgm:pt modelId="{65075BFF-0F62-451C-ADC1-B5D31676F71A}" type="pres">
      <dgm:prSet presAssocID="{85E2F7EA-5C6B-4899-A18E-3B4C85FF826B}" presName="sibTrans" presStyleLbl="sibTrans2D1" presStyleIdx="5" presStyleCnt="8"/>
      <dgm:spPr/>
      <dgm:t>
        <a:bodyPr/>
        <a:lstStyle/>
        <a:p>
          <a:endParaRPr lang="en-US"/>
        </a:p>
      </dgm:t>
    </dgm:pt>
    <dgm:pt modelId="{F6E8F7E1-D5D9-4B10-834B-D2657DD3F912}" type="pres">
      <dgm:prSet presAssocID="{C1517239-DF43-4571-A65C-BBAED06A07C8}" presName="child" presStyleLbl="alignAccFollowNode1" presStyleIdx="5" presStyleCnt="8">
        <dgm:presLayoutVars>
          <dgm:chMax val="0"/>
          <dgm:bulletEnabled val="1"/>
        </dgm:presLayoutVars>
      </dgm:prSet>
      <dgm:spPr/>
      <dgm:t>
        <a:bodyPr/>
        <a:lstStyle/>
        <a:p>
          <a:endParaRPr lang="en-US"/>
        </a:p>
      </dgm:t>
    </dgm:pt>
    <dgm:pt modelId="{FD348715-A002-4A21-A32C-6A2C78C26CF9}" type="pres">
      <dgm:prSet presAssocID="{A1819DED-C93A-4287-8C3C-0E908374E4C7}" presName="sibTrans" presStyleLbl="sibTrans2D1" presStyleIdx="6" presStyleCnt="8"/>
      <dgm:spPr/>
      <dgm:t>
        <a:bodyPr/>
        <a:lstStyle/>
        <a:p>
          <a:endParaRPr lang="en-US"/>
        </a:p>
      </dgm:t>
    </dgm:pt>
    <dgm:pt modelId="{F54549EA-1D90-4649-AE3E-C3F91D57CEE2}" type="pres">
      <dgm:prSet presAssocID="{44A0FBEF-5275-4FA7-BACE-FDB03BEF7852}" presName="child" presStyleLbl="alignAccFollowNode1" presStyleIdx="6" presStyleCnt="8">
        <dgm:presLayoutVars>
          <dgm:chMax val="0"/>
          <dgm:bulletEnabled val="1"/>
        </dgm:presLayoutVars>
      </dgm:prSet>
      <dgm:spPr/>
      <dgm:t>
        <a:bodyPr/>
        <a:lstStyle/>
        <a:p>
          <a:endParaRPr lang="en-US"/>
        </a:p>
      </dgm:t>
    </dgm:pt>
    <dgm:pt modelId="{3DCB95A1-BFC2-4C9C-AABC-5AF251B0F63F}" type="pres">
      <dgm:prSet presAssocID="{DFFC5A2F-64EB-498A-A44B-72103ABD0A42}" presName="sibTrans" presStyleLbl="sibTrans2D1" presStyleIdx="7" presStyleCnt="8"/>
      <dgm:spPr/>
      <dgm:t>
        <a:bodyPr/>
        <a:lstStyle/>
        <a:p>
          <a:endParaRPr lang="en-US"/>
        </a:p>
      </dgm:t>
    </dgm:pt>
    <dgm:pt modelId="{5C3F1938-A8D9-487D-ACBF-FEACFA71C7C8}" type="pres">
      <dgm:prSet presAssocID="{344AF57F-978F-4428-ABF9-F43A0F0E7E44}" presName="child" presStyleLbl="alignAccFollowNode1" presStyleIdx="7" presStyleCnt="8">
        <dgm:presLayoutVars>
          <dgm:chMax val="0"/>
          <dgm:bulletEnabled val="1"/>
        </dgm:presLayoutVars>
      </dgm:prSet>
      <dgm:spPr/>
      <dgm:t>
        <a:bodyPr/>
        <a:lstStyle/>
        <a:p>
          <a:endParaRPr lang="en-US"/>
        </a:p>
      </dgm:t>
    </dgm:pt>
  </dgm:ptLst>
  <dgm:cxnLst>
    <dgm:cxn modelId="{98118BDF-CE13-4328-9198-5777836F92C6}" srcId="{9B5D0BE1-ADF9-4953-A922-36E2106FE277}" destId="{344AF57F-978F-4428-ABF9-F43A0F0E7E44}" srcOrd="3" destOrd="0" parTransId="{34ED3448-3A92-4623-A2E7-D6AE594708D6}" sibTransId="{0CD68E7C-7D51-4EA1-9CB0-0949CEC610E5}"/>
    <dgm:cxn modelId="{6106D353-3486-4F6B-AE56-9E96470F562A}" type="presOf" srcId="{A3857C1E-856E-461F-AF39-3302AFD38EA6}" destId="{DC4C3990-D436-487B-B290-732A443AAC14}" srcOrd="0" destOrd="0" presId="urn:microsoft.com/office/officeart/2005/8/layout/lProcess1"/>
    <dgm:cxn modelId="{8A3B31A5-58AF-43BD-852D-0B8D91BE5A31}" type="presOf" srcId="{C1517239-DF43-4571-A65C-BBAED06A07C8}" destId="{F6E8F7E1-D5D9-4B10-834B-D2657DD3F912}" srcOrd="0" destOrd="0" presId="urn:microsoft.com/office/officeart/2005/8/layout/lProcess1"/>
    <dgm:cxn modelId="{E5C1D9C5-080D-44AE-BD17-3D61768C7067}" srcId="{53AFAF51-1592-4119-A2A6-CE406DF98BF3}" destId="{DB0138DB-857C-4610-B6CC-238ECC372EF8}" srcOrd="0" destOrd="0" parTransId="{0FB2EFD7-DE59-4FBB-A7DC-25736B5ED74B}" sibTransId="{511F8F60-2AC5-4130-8BFD-AF923D5BC25E}"/>
    <dgm:cxn modelId="{7DD1869C-12FD-467A-9A99-B01556FB2744}" srcId="{53AFAF51-1592-4119-A2A6-CE406DF98BF3}" destId="{0EE7F85C-FCF8-46C6-BF40-48C7991D9693}" srcOrd="2" destOrd="0" parTransId="{988B7378-CBC5-4152-927E-06E86A79071F}" sibTransId="{A3857C1E-856E-461F-AF39-3302AFD38EA6}"/>
    <dgm:cxn modelId="{18B7132C-7D36-40E2-B6A7-22EA550B5A71}" type="presOf" srcId="{0FB2EFD7-DE59-4FBB-A7DC-25736B5ED74B}" destId="{694F832B-0BCD-4E1B-805B-06F627B67217}" srcOrd="0" destOrd="0" presId="urn:microsoft.com/office/officeart/2005/8/layout/lProcess1"/>
    <dgm:cxn modelId="{C95726A1-033E-4140-AF93-B666A50479C4}" type="presOf" srcId="{A1819DED-C93A-4287-8C3C-0E908374E4C7}" destId="{FD348715-A002-4A21-A32C-6A2C78C26CF9}" srcOrd="0" destOrd="0" presId="urn:microsoft.com/office/officeart/2005/8/layout/lProcess1"/>
    <dgm:cxn modelId="{BDFF61F2-3114-4C7C-9F09-EFF729259B6C}" type="presOf" srcId="{DADC1AC1-B45E-42B3-BF4B-5C90382C6623}" destId="{04F7943D-A52B-4664-9402-F43899EA7710}" srcOrd="0" destOrd="0" presId="urn:microsoft.com/office/officeart/2005/8/layout/lProcess1"/>
    <dgm:cxn modelId="{A26FC8CD-A94F-4670-A522-4A041A9A7B29}" type="presOf" srcId="{DFFC5A2F-64EB-498A-A44B-72103ABD0A42}" destId="{3DCB95A1-BFC2-4C9C-AABC-5AF251B0F63F}" srcOrd="0" destOrd="0" presId="urn:microsoft.com/office/officeart/2005/8/layout/lProcess1"/>
    <dgm:cxn modelId="{B88FA995-52D3-4703-BF88-AA8608142E1D}" srcId="{F92B4C1A-3CD8-4AF7-830D-2B3F982A1B4D}" destId="{9B5D0BE1-ADF9-4953-A922-36E2106FE277}" srcOrd="1" destOrd="0" parTransId="{6EA612DF-11D7-464C-9C7D-73C3CFA4672E}" sibTransId="{E0C458DD-4F85-4FFF-A4FE-E2884050B6E4}"/>
    <dgm:cxn modelId="{2D332031-05A8-462E-864D-F875C713515B}" srcId="{53AFAF51-1592-4119-A2A6-CE406DF98BF3}" destId="{050D462B-084D-4E32-9CD4-EE64112E4B8D}" srcOrd="3" destOrd="0" parTransId="{3D6A7664-B264-4C40-8284-06B01DA8BE80}" sibTransId="{86322717-9C58-4EA9-8344-63C0CD790920}"/>
    <dgm:cxn modelId="{AB76D563-4ED0-4A7E-A712-53B6E1721EEC}" type="presOf" srcId="{62E9EF6F-E09B-4BCA-8445-033151118AF8}" destId="{8FD7B9CE-1654-414D-A555-A498F660D767}" srcOrd="0" destOrd="0" presId="urn:microsoft.com/office/officeart/2005/8/layout/lProcess1"/>
    <dgm:cxn modelId="{650FAF36-327D-4428-8A81-AFB8CA67B15C}" type="presOf" srcId="{DB0138DB-857C-4610-B6CC-238ECC372EF8}" destId="{53EC5D6E-8F99-4B2A-9ADC-D52FE8ACD203}" srcOrd="0" destOrd="0" presId="urn:microsoft.com/office/officeart/2005/8/layout/lProcess1"/>
    <dgm:cxn modelId="{EDFBCC23-D3E6-4EE0-9738-7F3A08BC1496}" type="presOf" srcId="{44A0FBEF-5275-4FA7-BACE-FDB03BEF7852}" destId="{F54549EA-1D90-4649-AE3E-C3F91D57CEE2}" srcOrd="0" destOrd="0" presId="urn:microsoft.com/office/officeart/2005/8/layout/lProcess1"/>
    <dgm:cxn modelId="{FE8130C6-8EB8-4914-A561-E3CCA39FCEC2}" srcId="{9B5D0BE1-ADF9-4953-A922-36E2106FE277}" destId="{DADC1AC1-B45E-42B3-BF4B-5C90382C6623}" srcOrd="0" destOrd="0" parTransId="{62E9EF6F-E09B-4BCA-8445-033151118AF8}" sibTransId="{85E2F7EA-5C6B-4899-A18E-3B4C85FF826B}"/>
    <dgm:cxn modelId="{EDD2D2C0-08F7-43F2-AC8F-8A9C6F2F7EC1}" type="presOf" srcId="{9B5D0BE1-ADF9-4953-A922-36E2106FE277}" destId="{80735774-71F2-4383-AE44-FD15B3AD8CCD}" srcOrd="0" destOrd="0" presId="urn:microsoft.com/office/officeart/2005/8/layout/lProcess1"/>
    <dgm:cxn modelId="{0118EB2D-CCED-4807-82A0-CE43619ACE95}" type="presOf" srcId="{050D462B-084D-4E32-9CD4-EE64112E4B8D}" destId="{D21A91F2-689C-45EA-87FE-F1C8393F4B53}" srcOrd="0" destOrd="0" presId="urn:microsoft.com/office/officeart/2005/8/layout/lProcess1"/>
    <dgm:cxn modelId="{C25EBC60-1B40-4818-93A9-7DD95CB82AB6}" srcId="{9B5D0BE1-ADF9-4953-A922-36E2106FE277}" destId="{C1517239-DF43-4571-A65C-BBAED06A07C8}" srcOrd="1" destOrd="0" parTransId="{D0A7B879-97C0-469F-83E3-DCE49C6DA3C0}" sibTransId="{A1819DED-C93A-4287-8C3C-0E908374E4C7}"/>
    <dgm:cxn modelId="{5503B16F-14B1-4532-B663-9822897648F1}" type="presOf" srcId="{53AFAF51-1592-4119-A2A6-CE406DF98BF3}" destId="{254CBDB3-8DC7-430F-8E5D-BB697E2CAF03}" srcOrd="0" destOrd="0" presId="urn:microsoft.com/office/officeart/2005/8/layout/lProcess1"/>
    <dgm:cxn modelId="{280A4E6A-2963-42E0-9EE4-D4D5810FE1E6}" srcId="{53AFAF51-1592-4119-A2A6-CE406DF98BF3}" destId="{F98D0F64-0E35-4323-BE09-5C8B72F3F4D3}" srcOrd="1" destOrd="0" parTransId="{8D42B975-2F64-43CE-899B-51C7F413108B}" sibTransId="{157178A8-CB11-4997-B7AC-31CB9A9FD4F5}"/>
    <dgm:cxn modelId="{96BEE5EE-1200-4EBA-91B5-C7BE619345DF}" type="presOf" srcId="{157178A8-CB11-4997-B7AC-31CB9A9FD4F5}" destId="{9A211A4C-EFE2-4FD5-A738-E02113494557}" srcOrd="0" destOrd="0" presId="urn:microsoft.com/office/officeart/2005/8/layout/lProcess1"/>
    <dgm:cxn modelId="{7F4C39B1-460A-48A8-A9B1-5B549FEC0750}" type="presOf" srcId="{F98D0F64-0E35-4323-BE09-5C8B72F3F4D3}" destId="{FA926B52-B203-4263-8883-B8AFAC9A5689}" srcOrd="0" destOrd="0" presId="urn:microsoft.com/office/officeart/2005/8/layout/lProcess1"/>
    <dgm:cxn modelId="{D8D00E0F-B8CF-4AB0-B65D-CCC238508D6B}" type="presOf" srcId="{0EE7F85C-FCF8-46C6-BF40-48C7991D9693}" destId="{53A48651-5819-48D8-9821-539AC809DC8C}" srcOrd="0" destOrd="0" presId="urn:microsoft.com/office/officeart/2005/8/layout/lProcess1"/>
    <dgm:cxn modelId="{1F8FEF6A-10C6-42CC-9A66-FAFCB53D0C75}" type="presOf" srcId="{F92B4C1A-3CD8-4AF7-830D-2B3F982A1B4D}" destId="{E1018F98-B446-464A-B728-E5547DC6D610}" srcOrd="0" destOrd="0" presId="urn:microsoft.com/office/officeart/2005/8/layout/lProcess1"/>
    <dgm:cxn modelId="{BC4E11CD-7F67-417B-8CEE-2ABCE4A27D59}" srcId="{9B5D0BE1-ADF9-4953-A922-36E2106FE277}" destId="{44A0FBEF-5275-4FA7-BACE-FDB03BEF7852}" srcOrd="2" destOrd="0" parTransId="{E18C3C50-CA44-43E0-8F64-724DC2C40018}" sibTransId="{DFFC5A2F-64EB-498A-A44B-72103ABD0A42}"/>
    <dgm:cxn modelId="{E229A4A6-2ABD-4988-9C70-B5DD223CA8BD}" type="presOf" srcId="{85E2F7EA-5C6B-4899-A18E-3B4C85FF826B}" destId="{65075BFF-0F62-451C-ADC1-B5D31676F71A}" srcOrd="0" destOrd="0" presId="urn:microsoft.com/office/officeart/2005/8/layout/lProcess1"/>
    <dgm:cxn modelId="{B7F0687E-DECA-4D0B-9B51-B793AB7C30A9}" srcId="{F92B4C1A-3CD8-4AF7-830D-2B3F982A1B4D}" destId="{53AFAF51-1592-4119-A2A6-CE406DF98BF3}" srcOrd="0" destOrd="0" parTransId="{B728D30E-AC4D-4134-BD58-79DE4A51429D}" sibTransId="{2B69DE3F-8D23-4627-B17A-D2AE0D7E4CC5}"/>
    <dgm:cxn modelId="{F035FAAB-33E3-4AB1-A69A-799B53EAEA92}" type="presOf" srcId="{511F8F60-2AC5-4130-8BFD-AF923D5BC25E}" destId="{4205337B-8C98-4482-A6EF-8026295673A8}" srcOrd="0" destOrd="0" presId="urn:microsoft.com/office/officeart/2005/8/layout/lProcess1"/>
    <dgm:cxn modelId="{354694E5-32A3-4A84-A52A-75CE353E1DEB}" type="presOf" srcId="{344AF57F-978F-4428-ABF9-F43A0F0E7E44}" destId="{5C3F1938-A8D9-487D-ACBF-FEACFA71C7C8}" srcOrd="0" destOrd="0" presId="urn:microsoft.com/office/officeart/2005/8/layout/lProcess1"/>
    <dgm:cxn modelId="{97280E3C-5B1A-43A0-B84E-2C9D9CDBDD6B}" type="presParOf" srcId="{E1018F98-B446-464A-B728-E5547DC6D610}" destId="{C8518E47-074A-40CE-BB4C-44BF8A8F7E31}" srcOrd="0" destOrd="0" presId="urn:microsoft.com/office/officeart/2005/8/layout/lProcess1"/>
    <dgm:cxn modelId="{CFD6C05E-1421-45B2-B84C-4CEBC5265FC9}" type="presParOf" srcId="{C8518E47-074A-40CE-BB4C-44BF8A8F7E31}" destId="{254CBDB3-8DC7-430F-8E5D-BB697E2CAF03}" srcOrd="0" destOrd="0" presId="urn:microsoft.com/office/officeart/2005/8/layout/lProcess1"/>
    <dgm:cxn modelId="{B3A83194-B10D-4C13-BCF1-0454FEEE34A3}" type="presParOf" srcId="{C8518E47-074A-40CE-BB4C-44BF8A8F7E31}" destId="{694F832B-0BCD-4E1B-805B-06F627B67217}" srcOrd="1" destOrd="0" presId="urn:microsoft.com/office/officeart/2005/8/layout/lProcess1"/>
    <dgm:cxn modelId="{EE7E1217-991A-4530-9A50-AF8BEE875671}" type="presParOf" srcId="{C8518E47-074A-40CE-BB4C-44BF8A8F7E31}" destId="{53EC5D6E-8F99-4B2A-9ADC-D52FE8ACD203}" srcOrd="2" destOrd="0" presId="urn:microsoft.com/office/officeart/2005/8/layout/lProcess1"/>
    <dgm:cxn modelId="{ACDCB7A2-CB9E-43E9-8C47-ECD35717383C}" type="presParOf" srcId="{C8518E47-074A-40CE-BB4C-44BF8A8F7E31}" destId="{4205337B-8C98-4482-A6EF-8026295673A8}" srcOrd="3" destOrd="0" presId="urn:microsoft.com/office/officeart/2005/8/layout/lProcess1"/>
    <dgm:cxn modelId="{1053003A-567F-49F4-81BC-9C133DD93A88}" type="presParOf" srcId="{C8518E47-074A-40CE-BB4C-44BF8A8F7E31}" destId="{FA926B52-B203-4263-8883-B8AFAC9A5689}" srcOrd="4" destOrd="0" presId="urn:microsoft.com/office/officeart/2005/8/layout/lProcess1"/>
    <dgm:cxn modelId="{F2F22108-D1F8-49C5-A1F2-3AFA860A77C3}" type="presParOf" srcId="{C8518E47-074A-40CE-BB4C-44BF8A8F7E31}" destId="{9A211A4C-EFE2-4FD5-A738-E02113494557}" srcOrd="5" destOrd="0" presId="urn:microsoft.com/office/officeart/2005/8/layout/lProcess1"/>
    <dgm:cxn modelId="{8324F471-4D50-4374-9D40-9BBF9B831DEF}" type="presParOf" srcId="{C8518E47-074A-40CE-BB4C-44BF8A8F7E31}" destId="{53A48651-5819-48D8-9821-539AC809DC8C}" srcOrd="6" destOrd="0" presId="urn:microsoft.com/office/officeart/2005/8/layout/lProcess1"/>
    <dgm:cxn modelId="{F4B66217-8330-456E-B965-DED501005510}" type="presParOf" srcId="{C8518E47-074A-40CE-BB4C-44BF8A8F7E31}" destId="{DC4C3990-D436-487B-B290-732A443AAC14}" srcOrd="7" destOrd="0" presId="urn:microsoft.com/office/officeart/2005/8/layout/lProcess1"/>
    <dgm:cxn modelId="{8B1E6DDA-092D-4D3B-8B61-8E4F5409A095}" type="presParOf" srcId="{C8518E47-074A-40CE-BB4C-44BF8A8F7E31}" destId="{D21A91F2-689C-45EA-87FE-F1C8393F4B53}" srcOrd="8" destOrd="0" presId="urn:microsoft.com/office/officeart/2005/8/layout/lProcess1"/>
    <dgm:cxn modelId="{82943294-0A04-48C0-85EC-5359E0DAF093}" type="presParOf" srcId="{E1018F98-B446-464A-B728-E5547DC6D610}" destId="{1DB55172-78A1-4C46-AA76-59EB4F332612}" srcOrd="1" destOrd="0" presId="urn:microsoft.com/office/officeart/2005/8/layout/lProcess1"/>
    <dgm:cxn modelId="{0869E6DF-06BF-4DBB-88E9-C4425CE4482E}" type="presParOf" srcId="{E1018F98-B446-464A-B728-E5547DC6D610}" destId="{8A1414F5-B215-4479-83A2-8EB1862B54C4}" srcOrd="2" destOrd="0" presId="urn:microsoft.com/office/officeart/2005/8/layout/lProcess1"/>
    <dgm:cxn modelId="{98F769AB-DF3F-41C7-8666-E1B474607A9C}" type="presParOf" srcId="{8A1414F5-B215-4479-83A2-8EB1862B54C4}" destId="{80735774-71F2-4383-AE44-FD15B3AD8CCD}" srcOrd="0" destOrd="0" presId="urn:microsoft.com/office/officeart/2005/8/layout/lProcess1"/>
    <dgm:cxn modelId="{EAC14E19-16FB-4757-9A24-A58F34FF9148}" type="presParOf" srcId="{8A1414F5-B215-4479-83A2-8EB1862B54C4}" destId="{8FD7B9CE-1654-414D-A555-A498F660D767}" srcOrd="1" destOrd="0" presId="urn:microsoft.com/office/officeart/2005/8/layout/lProcess1"/>
    <dgm:cxn modelId="{0202EEC3-2415-4C46-A298-F4F4411A7C8D}" type="presParOf" srcId="{8A1414F5-B215-4479-83A2-8EB1862B54C4}" destId="{04F7943D-A52B-4664-9402-F43899EA7710}" srcOrd="2" destOrd="0" presId="urn:microsoft.com/office/officeart/2005/8/layout/lProcess1"/>
    <dgm:cxn modelId="{D8D63B25-CA19-46AD-A41D-EAC95CB49B1D}" type="presParOf" srcId="{8A1414F5-B215-4479-83A2-8EB1862B54C4}" destId="{65075BFF-0F62-451C-ADC1-B5D31676F71A}" srcOrd="3" destOrd="0" presId="urn:microsoft.com/office/officeart/2005/8/layout/lProcess1"/>
    <dgm:cxn modelId="{BB53BC3C-EF84-4C83-855E-E55B05CCAEF5}" type="presParOf" srcId="{8A1414F5-B215-4479-83A2-8EB1862B54C4}" destId="{F6E8F7E1-D5D9-4B10-834B-D2657DD3F912}" srcOrd="4" destOrd="0" presId="urn:microsoft.com/office/officeart/2005/8/layout/lProcess1"/>
    <dgm:cxn modelId="{AE55C30C-1A23-4A03-884D-CB1DEAC4F9B0}" type="presParOf" srcId="{8A1414F5-B215-4479-83A2-8EB1862B54C4}" destId="{FD348715-A002-4A21-A32C-6A2C78C26CF9}" srcOrd="5" destOrd="0" presId="urn:microsoft.com/office/officeart/2005/8/layout/lProcess1"/>
    <dgm:cxn modelId="{3E7CE49A-0BF9-4C5C-B4B7-02D9B543CD32}" type="presParOf" srcId="{8A1414F5-B215-4479-83A2-8EB1862B54C4}" destId="{F54549EA-1D90-4649-AE3E-C3F91D57CEE2}" srcOrd="6" destOrd="0" presId="urn:microsoft.com/office/officeart/2005/8/layout/lProcess1"/>
    <dgm:cxn modelId="{EB492215-39B4-46B0-990F-7CE472C1E77B}" type="presParOf" srcId="{8A1414F5-B215-4479-83A2-8EB1862B54C4}" destId="{3DCB95A1-BFC2-4C9C-AABC-5AF251B0F63F}" srcOrd="7" destOrd="0" presId="urn:microsoft.com/office/officeart/2005/8/layout/lProcess1"/>
    <dgm:cxn modelId="{24A4C155-A0CA-4CAE-9641-1F834EE73724}" type="presParOf" srcId="{8A1414F5-B215-4479-83A2-8EB1862B54C4}" destId="{5C3F1938-A8D9-487D-ACBF-FEACFA71C7C8}" srcOrd="8" destOrd="0" presId="urn:microsoft.com/office/officeart/2005/8/layout/l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02D1A7E6-B1A4-488D-8A06-32CC1BE837B5}" type="doc">
      <dgm:prSet loTypeId="urn:microsoft.com/office/officeart/2005/8/layout/pList1" loCatId="picture" qsTypeId="urn:microsoft.com/office/officeart/2005/8/quickstyle/simple4" qsCatId="simple" csTypeId="urn:microsoft.com/office/officeart/2005/8/colors/accent1_2" csCatId="accent1" phldr="1"/>
      <dgm:spPr/>
      <dgm:t>
        <a:bodyPr/>
        <a:lstStyle/>
        <a:p>
          <a:endParaRPr lang="en-US"/>
        </a:p>
      </dgm:t>
    </dgm:pt>
    <dgm:pt modelId="{4927E209-2FAE-41CB-A5DF-6BBFE3860894}">
      <dgm:prSet phldrT="[Text]" custT="1"/>
      <dgm:spPr/>
      <dgm:t>
        <a:bodyPr/>
        <a:lstStyle/>
        <a:p>
          <a:r>
            <a:rPr lang="en-US" sz="1200" dirty="0" smtClean="0">
              <a:solidFill>
                <a:schemeClr val="bg1"/>
              </a:solidFill>
            </a:rPr>
            <a:t>Inventory Management</a:t>
          </a:r>
          <a:endParaRPr lang="en-US" sz="1200" dirty="0">
            <a:solidFill>
              <a:schemeClr val="bg1"/>
            </a:solidFill>
          </a:endParaRPr>
        </a:p>
      </dgm:t>
    </dgm:pt>
    <dgm:pt modelId="{A3F050DC-DE66-4D51-B1B6-117E7375377A}" type="parTrans" cxnId="{D74D537D-FAC6-4B24-8BC4-93354DA9035F}">
      <dgm:prSet/>
      <dgm:spPr/>
      <dgm:t>
        <a:bodyPr/>
        <a:lstStyle/>
        <a:p>
          <a:endParaRPr lang="en-US"/>
        </a:p>
      </dgm:t>
    </dgm:pt>
    <dgm:pt modelId="{61E50725-C769-476A-8B4A-C75E708C4CF1}" type="sibTrans" cxnId="{D74D537D-FAC6-4B24-8BC4-93354DA9035F}">
      <dgm:prSet/>
      <dgm:spPr/>
      <dgm:t>
        <a:bodyPr/>
        <a:lstStyle/>
        <a:p>
          <a:endParaRPr lang="en-US"/>
        </a:p>
      </dgm:t>
    </dgm:pt>
    <dgm:pt modelId="{FA128CD1-CB87-4B47-A8CB-93AAB4EC973A}">
      <dgm:prSet phldrT="[Text]" custT="1"/>
      <dgm:spPr/>
      <dgm:t>
        <a:bodyPr/>
        <a:lstStyle/>
        <a:p>
          <a:r>
            <a:rPr lang="en-US" sz="1200" dirty="0" smtClean="0">
              <a:solidFill>
                <a:schemeClr val="bg1"/>
              </a:solidFill>
            </a:rPr>
            <a:t>Warehouse Automation</a:t>
          </a:r>
          <a:endParaRPr lang="en-US" sz="1200" dirty="0">
            <a:solidFill>
              <a:schemeClr val="bg1"/>
            </a:solidFill>
          </a:endParaRPr>
        </a:p>
      </dgm:t>
    </dgm:pt>
    <dgm:pt modelId="{7332323B-4F89-47C6-A245-1A383B236687}" type="parTrans" cxnId="{B0F56B05-FB13-4462-BD89-1B6B8C1CB032}">
      <dgm:prSet/>
      <dgm:spPr/>
      <dgm:t>
        <a:bodyPr/>
        <a:lstStyle/>
        <a:p>
          <a:endParaRPr lang="en-US"/>
        </a:p>
      </dgm:t>
    </dgm:pt>
    <dgm:pt modelId="{25EC4156-23B7-45D7-ADF0-A2669E295341}" type="sibTrans" cxnId="{B0F56B05-FB13-4462-BD89-1B6B8C1CB032}">
      <dgm:prSet/>
      <dgm:spPr/>
      <dgm:t>
        <a:bodyPr/>
        <a:lstStyle/>
        <a:p>
          <a:endParaRPr lang="en-US"/>
        </a:p>
      </dgm:t>
    </dgm:pt>
    <dgm:pt modelId="{1496D988-1F13-46BE-9C46-3985C5FD4F55}">
      <dgm:prSet phldrT="[Text]" custT="1"/>
      <dgm:spPr/>
      <dgm:t>
        <a:bodyPr/>
        <a:lstStyle/>
        <a:p>
          <a:r>
            <a:rPr lang="en-US" sz="1200" dirty="0" smtClean="0">
              <a:solidFill>
                <a:schemeClr val="bg1"/>
              </a:solidFill>
            </a:rPr>
            <a:t>Voice-Directed Operations</a:t>
          </a:r>
          <a:endParaRPr lang="en-US" sz="1200" dirty="0">
            <a:solidFill>
              <a:schemeClr val="bg1"/>
            </a:solidFill>
          </a:endParaRPr>
        </a:p>
      </dgm:t>
    </dgm:pt>
    <dgm:pt modelId="{3936E021-0095-47ED-82DB-CD14E67095A6}" type="parTrans" cxnId="{5BF878D2-5FAC-4F3D-8816-DD8775044B6A}">
      <dgm:prSet/>
      <dgm:spPr/>
      <dgm:t>
        <a:bodyPr/>
        <a:lstStyle/>
        <a:p>
          <a:endParaRPr lang="en-US"/>
        </a:p>
      </dgm:t>
    </dgm:pt>
    <dgm:pt modelId="{93E7B72F-5ECE-4184-A49A-9E0E6D8B6AE4}" type="sibTrans" cxnId="{5BF878D2-5FAC-4F3D-8816-DD8775044B6A}">
      <dgm:prSet/>
      <dgm:spPr/>
      <dgm:t>
        <a:bodyPr/>
        <a:lstStyle/>
        <a:p>
          <a:endParaRPr lang="en-US"/>
        </a:p>
      </dgm:t>
    </dgm:pt>
    <dgm:pt modelId="{B3F7AA5F-C2E3-473E-8B49-3557DC902F39}">
      <dgm:prSet phldrT="[Text]" custT="1"/>
      <dgm:spPr/>
      <dgm:t>
        <a:bodyPr/>
        <a:lstStyle/>
        <a:p>
          <a:r>
            <a:rPr lang="en-US" sz="1200" dirty="0" smtClean="0">
              <a:solidFill>
                <a:schemeClr val="bg1"/>
              </a:solidFill>
            </a:rPr>
            <a:t>Manufacturing Operations</a:t>
          </a:r>
          <a:endParaRPr lang="en-US" sz="1200" dirty="0">
            <a:solidFill>
              <a:schemeClr val="bg1"/>
            </a:solidFill>
          </a:endParaRPr>
        </a:p>
      </dgm:t>
    </dgm:pt>
    <dgm:pt modelId="{EE29FBEC-9512-4C7C-8BD0-EE2A573DF357}" type="parTrans" cxnId="{C9EC30D1-679B-4E10-8E67-09ABFB0548BC}">
      <dgm:prSet/>
      <dgm:spPr/>
      <dgm:t>
        <a:bodyPr/>
        <a:lstStyle/>
        <a:p>
          <a:endParaRPr lang="en-US"/>
        </a:p>
      </dgm:t>
    </dgm:pt>
    <dgm:pt modelId="{CB32F438-C3A9-4900-B900-DE1735C4A6C3}" type="sibTrans" cxnId="{C9EC30D1-679B-4E10-8E67-09ABFB0548BC}">
      <dgm:prSet/>
      <dgm:spPr/>
      <dgm:t>
        <a:bodyPr/>
        <a:lstStyle/>
        <a:p>
          <a:endParaRPr lang="en-US"/>
        </a:p>
      </dgm:t>
    </dgm:pt>
    <dgm:pt modelId="{09A3D3C9-4B60-4162-B23B-9577F1135D33}" type="pres">
      <dgm:prSet presAssocID="{02D1A7E6-B1A4-488D-8A06-32CC1BE837B5}" presName="Name0" presStyleCnt="0">
        <dgm:presLayoutVars>
          <dgm:dir/>
          <dgm:resizeHandles val="exact"/>
        </dgm:presLayoutVars>
      </dgm:prSet>
      <dgm:spPr/>
      <dgm:t>
        <a:bodyPr/>
        <a:lstStyle/>
        <a:p>
          <a:endParaRPr lang="en-US"/>
        </a:p>
      </dgm:t>
    </dgm:pt>
    <dgm:pt modelId="{3E0EE8CB-69FF-4357-A8DF-79909913A4C4}" type="pres">
      <dgm:prSet presAssocID="{4927E209-2FAE-41CB-A5DF-6BBFE3860894}" presName="compNode" presStyleCnt="0"/>
      <dgm:spPr/>
    </dgm:pt>
    <dgm:pt modelId="{30E89A8F-2700-4968-9BA2-A822B673B726}" type="pres">
      <dgm:prSet presAssocID="{4927E209-2FAE-41CB-A5DF-6BBFE3860894}" presName="pictRect" presStyleLbl="node1" presStyleIdx="0" presStyleCnt="4"/>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000" r="-2000"/>
          </a:stretch>
        </a:blipFill>
      </dgm:spPr>
    </dgm:pt>
    <dgm:pt modelId="{C489361B-CBF3-4700-A464-2ADA00C8CE28}" type="pres">
      <dgm:prSet presAssocID="{4927E209-2FAE-41CB-A5DF-6BBFE3860894}" presName="textRect" presStyleLbl="revTx" presStyleIdx="0" presStyleCnt="4">
        <dgm:presLayoutVars>
          <dgm:bulletEnabled val="1"/>
        </dgm:presLayoutVars>
      </dgm:prSet>
      <dgm:spPr/>
      <dgm:t>
        <a:bodyPr/>
        <a:lstStyle/>
        <a:p>
          <a:endParaRPr lang="en-US"/>
        </a:p>
      </dgm:t>
    </dgm:pt>
    <dgm:pt modelId="{16DABD10-C407-4B60-9BC6-300074F365C7}" type="pres">
      <dgm:prSet presAssocID="{61E50725-C769-476A-8B4A-C75E708C4CF1}" presName="sibTrans" presStyleLbl="sibTrans2D1" presStyleIdx="0" presStyleCnt="0"/>
      <dgm:spPr/>
      <dgm:t>
        <a:bodyPr/>
        <a:lstStyle/>
        <a:p>
          <a:endParaRPr lang="en-US"/>
        </a:p>
      </dgm:t>
    </dgm:pt>
    <dgm:pt modelId="{AC411D59-A8EC-4565-9169-4DEAA4DB3E70}" type="pres">
      <dgm:prSet presAssocID="{FA128CD1-CB87-4B47-A8CB-93AAB4EC973A}" presName="compNode" presStyleCnt="0"/>
      <dgm:spPr/>
    </dgm:pt>
    <dgm:pt modelId="{ABC1DA14-8693-4ABA-8C32-8911E8B3DB2F}" type="pres">
      <dgm:prSet presAssocID="{FA128CD1-CB87-4B47-A8CB-93AAB4EC973A}" presName="pictRect" presStyleLbl="node1" presStyleIdx="1" presStyleCnt="4"/>
      <dgm:spPr>
        <a:blipFill>
          <a:blip xmlns:r="http://schemas.openxmlformats.org/officeDocument/2006/relationships" r:embed="rId2" cstate="print">
            <a:extLst>
              <a:ext uri="{28A0092B-C50C-407E-A947-70E740481C1C}">
                <a14:useLocalDpi xmlns:a14="http://schemas.microsoft.com/office/drawing/2010/main" val="0"/>
              </a:ext>
            </a:extLst>
          </a:blip>
          <a:srcRect/>
          <a:stretch>
            <a:fillRect l="-2000" r="-2000"/>
          </a:stretch>
        </a:blipFill>
      </dgm:spPr>
    </dgm:pt>
    <dgm:pt modelId="{0BE9B00D-9E4E-4B96-9F25-D25A5840B4DF}" type="pres">
      <dgm:prSet presAssocID="{FA128CD1-CB87-4B47-A8CB-93AAB4EC973A}" presName="textRect" presStyleLbl="revTx" presStyleIdx="1" presStyleCnt="4">
        <dgm:presLayoutVars>
          <dgm:bulletEnabled val="1"/>
        </dgm:presLayoutVars>
      </dgm:prSet>
      <dgm:spPr/>
      <dgm:t>
        <a:bodyPr/>
        <a:lstStyle/>
        <a:p>
          <a:endParaRPr lang="en-US"/>
        </a:p>
      </dgm:t>
    </dgm:pt>
    <dgm:pt modelId="{CCBC6C2D-0D3D-4E19-9A1C-08459BFF6379}" type="pres">
      <dgm:prSet presAssocID="{25EC4156-23B7-45D7-ADF0-A2669E295341}" presName="sibTrans" presStyleLbl="sibTrans2D1" presStyleIdx="0" presStyleCnt="0"/>
      <dgm:spPr/>
      <dgm:t>
        <a:bodyPr/>
        <a:lstStyle/>
        <a:p>
          <a:endParaRPr lang="en-US"/>
        </a:p>
      </dgm:t>
    </dgm:pt>
    <dgm:pt modelId="{D86DF9A6-8440-4BC2-A96A-A26DDF228AB9}" type="pres">
      <dgm:prSet presAssocID="{1496D988-1F13-46BE-9C46-3985C5FD4F55}" presName="compNode" presStyleCnt="0"/>
      <dgm:spPr/>
    </dgm:pt>
    <dgm:pt modelId="{3E0FAAF3-F506-494C-A924-D79C91116101}" type="pres">
      <dgm:prSet presAssocID="{1496D988-1F13-46BE-9C46-3985C5FD4F55}" presName="pictRect" presStyleLbl="node1" presStyleIdx="2" presStyleCnt="4"/>
      <dgm:spPr>
        <a:blipFill>
          <a:blip xmlns:r="http://schemas.openxmlformats.org/officeDocument/2006/relationships" r:embed="rId3" cstate="print">
            <a:extLst>
              <a:ext uri="{28A0092B-C50C-407E-A947-70E740481C1C}">
                <a14:useLocalDpi xmlns:a14="http://schemas.microsoft.com/office/drawing/2010/main" val="0"/>
              </a:ext>
            </a:extLst>
          </a:blip>
          <a:srcRect/>
          <a:stretch>
            <a:fillRect l="-2000" r="-2000"/>
          </a:stretch>
        </a:blipFill>
      </dgm:spPr>
    </dgm:pt>
    <dgm:pt modelId="{48C5E021-7F22-42A9-AC4E-0FDCFC5AA903}" type="pres">
      <dgm:prSet presAssocID="{1496D988-1F13-46BE-9C46-3985C5FD4F55}" presName="textRect" presStyleLbl="revTx" presStyleIdx="2" presStyleCnt="4">
        <dgm:presLayoutVars>
          <dgm:bulletEnabled val="1"/>
        </dgm:presLayoutVars>
      </dgm:prSet>
      <dgm:spPr/>
      <dgm:t>
        <a:bodyPr/>
        <a:lstStyle/>
        <a:p>
          <a:endParaRPr lang="en-US"/>
        </a:p>
      </dgm:t>
    </dgm:pt>
    <dgm:pt modelId="{D93BE2DE-08EB-4DE7-9CE2-274BF354017A}" type="pres">
      <dgm:prSet presAssocID="{93E7B72F-5ECE-4184-A49A-9E0E6D8B6AE4}" presName="sibTrans" presStyleLbl="sibTrans2D1" presStyleIdx="0" presStyleCnt="0"/>
      <dgm:spPr/>
      <dgm:t>
        <a:bodyPr/>
        <a:lstStyle/>
        <a:p>
          <a:endParaRPr lang="en-US"/>
        </a:p>
      </dgm:t>
    </dgm:pt>
    <dgm:pt modelId="{847E8CE1-AD35-4105-A752-A1D42AF02391}" type="pres">
      <dgm:prSet presAssocID="{B3F7AA5F-C2E3-473E-8B49-3557DC902F39}" presName="compNode" presStyleCnt="0"/>
      <dgm:spPr/>
    </dgm:pt>
    <dgm:pt modelId="{E6FA12F9-849E-4061-BF33-9B7D5E232629}" type="pres">
      <dgm:prSet presAssocID="{B3F7AA5F-C2E3-473E-8B49-3557DC902F39}" presName="pictRect" presStyleLbl="node1" presStyleIdx="3" presStyleCnt="4"/>
      <dgm:spPr>
        <a:blipFill>
          <a:blip xmlns:r="http://schemas.openxmlformats.org/officeDocument/2006/relationships" r:embed="rId4" cstate="print">
            <a:extLst>
              <a:ext uri="{28A0092B-C50C-407E-A947-70E740481C1C}">
                <a14:useLocalDpi xmlns:a14="http://schemas.microsoft.com/office/drawing/2010/main" val="0"/>
              </a:ext>
            </a:extLst>
          </a:blip>
          <a:srcRect/>
          <a:stretch>
            <a:fillRect t="-44000" b="-44000"/>
          </a:stretch>
        </a:blipFill>
      </dgm:spPr>
    </dgm:pt>
    <dgm:pt modelId="{5EA3FE01-51D8-47A9-A990-F3275EA62947}" type="pres">
      <dgm:prSet presAssocID="{B3F7AA5F-C2E3-473E-8B49-3557DC902F39}" presName="textRect" presStyleLbl="revTx" presStyleIdx="3" presStyleCnt="4">
        <dgm:presLayoutVars>
          <dgm:bulletEnabled val="1"/>
        </dgm:presLayoutVars>
      </dgm:prSet>
      <dgm:spPr/>
      <dgm:t>
        <a:bodyPr/>
        <a:lstStyle/>
        <a:p>
          <a:endParaRPr lang="en-US"/>
        </a:p>
      </dgm:t>
    </dgm:pt>
  </dgm:ptLst>
  <dgm:cxnLst>
    <dgm:cxn modelId="{C9EC30D1-679B-4E10-8E67-09ABFB0548BC}" srcId="{02D1A7E6-B1A4-488D-8A06-32CC1BE837B5}" destId="{B3F7AA5F-C2E3-473E-8B49-3557DC902F39}" srcOrd="3" destOrd="0" parTransId="{EE29FBEC-9512-4C7C-8BD0-EE2A573DF357}" sibTransId="{CB32F438-C3A9-4900-B900-DE1735C4A6C3}"/>
    <dgm:cxn modelId="{B0F56B05-FB13-4462-BD89-1B6B8C1CB032}" srcId="{02D1A7E6-B1A4-488D-8A06-32CC1BE837B5}" destId="{FA128CD1-CB87-4B47-A8CB-93AAB4EC973A}" srcOrd="1" destOrd="0" parTransId="{7332323B-4F89-47C6-A245-1A383B236687}" sibTransId="{25EC4156-23B7-45D7-ADF0-A2669E295341}"/>
    <dgm:cxn modelId="{D74D537D-FAC6-4B24-8BC4-93354DA9035F}" srcId="{02D1A7E6-B1A4-488D-8A06-32CC1BE837B5}" destId="{4927E209-2FAE-41CB-A5DF-6BBFE3860894}" srcOrd="0" destOrd="0" parTransId="{A3F050DC-DE66-4D51-B1B6-117E7375377A}" sibTransId="{61E50725-C769-476A-8B4A-C75E708C4CF1}"/>
    <dgm:cxn modelId="{EEA4D78E-8819-40A3-A3D7-955F2E8855E5}" type="presOf" srcId="{02D1A7E6-B1A4-488D-8A06-32CC1BE837B5}" destId="{09A3D3C9-4B60-4162-B23B-9577F1135D33}" srcOrd="0" destOrd="0" presId="urn:microsoft.com/office/officeart/2005/8/layout/pList1"/>
    <dgm:cxn modelId="{DB4D7943-A8B9-44DD-B3C8-738943D6C751}" type="presOf" srcId="{93E7B72F-5ECE-4184-A49A-9E0E6D8B6AE4}" destId="{D93BE2DE-08EB-4DE7-9CE2-274BF354017A}" srcOrd="0" destOrd="0" presId="urn:microsoft.com/office/officeart/2005/8/layout/pList1"/>
    <dgm:cxn modelId="{0CA8F2E2-0FDF-4A9D-BE6E-5965E03D113E}" type="presOf" srcId="{4927E209-2FAE-41CB-A5DF-6BBFE3860894}" destId="{C489361B-CBF3-4700-A464-2ADA00C8CE28}" srcOrd="0" destOrd="0" presId="urn:microsoft.com/office/officeart/2005/8/layout/pList1"/>
    <dgm:cxn modelId="{A3DBB955-1B7C-4E8B-9DAF-07CAB4590199}" type="presOf" srcId="{25EC4156-23B7-45D7-ADF0-A2669E295341}" destId="{CCBC6C2D-0D3D-4E19-9A1C-08459BFF6379}" srcOrd="0" destOrd="0" presId="urn:microsoft.com/office/officeart/2005/8/layout/pList1"/>
    <dgm:cxn modelId="{5BF878D2-5FAC-4F3D-8816-DD8775044B6A}" srcId="{02D1A7E6-B1A4-488D-8A06-32CC1BE837B5}" destId="{1496D988-1F13-46BE-9C46-3985C5FD4F55}" srcOrd="2" destOrd="0" parTransId="{3936E021-0095-47ED-82DB-CD14E67095A6}" sibTransId="{93E7B72F-5ECE-4184-A49A-9E0E6D8B6AE4}"/>
    <dgm:cxn modelId="{A5D9A217-0414-42F5-A9D4-BDA75CD2D2FA}" type="presOf" srcId="{1496D988-1F13-46BE-9C46-3985C5FD4F55}" destId="{48C5E021-7F22-42A9-AC4E-0FDCFC5AA903}" srcOrd="0" destOrd="0" presId="urn:microsoft.com/office/officeart/2005/8/layout/pList1"/>
    <dgm:cxn modelId="{4A0FC531-252A-474E-918A-276D8F6F60AF}" type="presOf" srcId="{61E50725-C769-476A-8B4A-C75E708C4CF1}" destId="{16DABD10-C407-4B60-9BC6-300074F365C7}" srcOrd="0" destOrd="0" presId="urn:microsoft.com/office/officeart/2005/8/layout/pList1"/>
    <dgm:cxn modelId="{A1D3063A-B2D7-4F8E-87B2-19730ACB20FB}" type="presOf" srcId="{FA128CD1-CB87-4B47-A8CB-93AAB4EC973A}" destId="{0BE9B00D-9E4E-4B96-9F25-D25A5840B4DF}" srcOrd="0" destOrd="0" presId="urn:microsoft.com/office/officeart/2005/8/layout/pList1"/>
    <dgm:cxn modelId="{ECA3D716-90DB-4C43-9EF0-9C9A9D9E6C24}" type="presOf" srcId="{B3F7AA5F-C2E3-473E-8B49-3557DC902F39}" destId="{5EA3FE01-51D8-47A9-A990-F3275EA62947}" srcOrd="0" destOrd="0" presId="urn:microsoft.com/office/officeart/2005/8/layout/pList1"/>
    <dgm:cxn modelId="{D1E8490E-5993-4107-8DE6-BDD7300B1629}" type="presParOf" srcId="{09A3D3C9-4B60-4162-B23B-9577F1135D33}" destId="{3E0EE8CB-69FF-4357-A8DF-79909913A4C4}" srcOrd="0" destOrd="0" presId="urn:microsoft.com/office/officeart/2005/8/layout/pList1"/>
    <dgm:cxn modelId="{FC11E48A-FF74-4560-A5E7-3B863E4D9239}" type="presParOf" srcId="{3E0EE8CB-69FF-4357-A8DF-79909913A4C4}" destId="{30E89A8F-2700-4968-9BA2-A822B673B726}" srcOrd="0" destOrd="0" presId="urn:microsoft.com/office/officeart/2005/8/layout/pList1"/>
    <dgm:cxn modelId="{D07F6866-B47E-43A0-BA76-B980B5C88AC4}" type="presParOf" srcId="{3E0EE8CB-69FF-4357-A8DF-79909913A4C4}" destId="{C489361B-CBF3-4700-A464-2ADA00C8CE28}" srcOrd="1" destOrd="0" presId="urn:microsoft.com/office/officeart/2005/8/layout/pList1"/>
    <dgm:cxn modelId="{C03AA9FE-872D-4EB7-8A8C-5EB683BBB24C}" type="presParOf" srcId="{09A3D3C9-4B60-4162-B23B-9577F1135D33}" destId="{16DABD10-C407-4B60-9BC6-300074F365C7}" srcOrd="1" destOrd="0" presId="urn:microsoft.com/office/officeart/2005/8/layout/pList1"/>
    <dgm:cxn modelId="{DA88B126-4DDC-4036-A549-3D91F47FC081}" type="presParOf" srcId="{09A3D3C9-4B60-4162-B23B-9577F1135D33}" destId="{AC411D59-A8EC-4565-9169-4DEAA4DB3E70}" srcOrd="2" destOrd="0" presId="urn:microsoft.com/office/officeart/2005/8/layout/pList1"/>
    <dgm:cxn modelId="{00BB1AC8-2889-45BD-95BD-C8BBDB4FC1A1}" type="presParOf" srcId="{AC411D59-A8EC-4565-9169-4DEAA4DB3E70}" destId="{ABC1DA14-8693-4ABA-8C32-8911E8B3DB2F}" srcOrd="0" destOrd="0" presId="urn:microsoft.com/office/officeart/2005/8/layout/pList1"/>
    <dgm:cxn modelId="{B0BBB711-7FE3-47CF-A80C-522D20F17E3E}" type="presParOf" srcId="{AC411D59-A8EC-4565-9169-4DEAA4DB3E70}" destId="{0BE9B00D-9E4E-4B96-9F25-D25A5840B4DF}" srcOrd="1" destOrd="0" presId="urn:microsoft.com/office/officeart/2005/8/layout/pList1"/>
    <dgm:cxn modelId="{B50114C7-494F-4316-8365-BAEABC66712A}" type="presParOf" srcId="{09A3D3C9-4B60-4162-B23B-9577F1135D33}" destId="{CCBC6C2D-0D3D-4E19-9A1C-08459BFF6379}" srcOrd="3" destOrd="0" presId="urn:microsoft.com/office/officeart/2005/8/layout/pList1"/>
    <dgm:cxn modelId="{559443A0-D7F6-45DD-A7D2-D14587ABAD8E}" type="presParOf" srcId="{09A3D3C9-4B60-4162-B23B-9577F1135D33}" destId="{D86DF9A6-8440-4BC2-A96A-A26DDF228AB9}" srcOrd="4" destOrd="0" presId="urn:microsoft.com/office/officeart/2005/8/layout/pList1"/>
    <dgm:cxn modelId="{F75281A9-3723-4D4D-9D14-9ACEC177C98F}" type="presParOf" srcId="{D86DF9A6-8440-4BC2-A96A-A26DDF228AB9}" destId="{3E0FAAF3-F506-494C-A924-D79C91116101}" srcOrd="0" destOrd="0" presId="urn:microsoft.com/office/officeart/2005/8/layout/pList1"/>
    <dgm:cxn modelId="{8E0BEE2B-9000-471F-A6B7-5161CFC06998}" type="presParOf" srcId="{D86DF9A6-8440-4BC2-A96A-A26DDF228AB9}" destId="{48C5E021-7F22-42A9-AC4E-0FDCFC5AA903}" srcOrd="1" destOrd="0" presId="urn:microsoft.com/office/officeart/2005/8/layout/pList1"/>
    <dgm:cxn modelId="{10B29B30-3A2B-44AD-ADFC-A853D88E2261}" type="presParOf" srcId="{09A3D3C9-4B60-4162-B23B-9577F1135D33}" destId="{D93BE2DE-08EB-4DE7-9CE2-274BF354017A}" srcOrd="5" destOrd="0" presId="urn:microsoft.com/office/officeart/2005/8/layout/pList1"/>
    <dgm:cxn modelId="{D91AF35D-5C90-4F59-8457-96B00A084EE5}" type="presParOf" srcId="{09A3D3C9-4B60-4162-B23B-9577F1135D33}" destId="{847E8CE1-AD35-4105-A752-A1D42AF02391}" srcOrd="6" destOrd="0" presId="urn:microsoft.com/office/officeart/2005/8/layout/pList1"/>
    <dgm:cxn modelId="{A1E48218-3A00-43C4-BB65-0DA211F8E595}" type="presParOf" srcId="{847E8CE1-AD35-4105-A752-A1D42AF02391}" destId="{E6FA12F9-849E-4061-BF33-9B7D5E232629}" srcOrd="0" destOrd="0" presId="urn:microsoft.com/office/officeart/2005/8/layout/pList1"/>
    <dgm:cxn modelId="{FAB59275-732A-40FA-9C7B-18A4D437EB5B}" type="presParOf" srcId="{847E8CE1-AD35-4105-A752-A1D42AF02391}" destId="{5EA3FE01-51D8-47A9-A990-F3275EA62947}" srcOrd="1" destOrd="0" presId="urn:microsoft.com/office/officeart/2005/8/layout/p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02D1A7E6-B1A4-488D-8A06-32CC1BE837B5}" type="doc">
      <dgm:prSet loTypeId="urn:microsoft.com/office/officeart/2005/8/layout/pList1" loCatId="picture" qsTypeId="urn:microsoft.com/office/officeart/2005/8/quickstyle/simple4" qsCatId="simple" csTypeId="urn:microsoft.com/office/officeart/2005/8/colors/accent3_2" csCatId="accent3" phldr="1"/>
      <dgm:spPr/>
      <dgm:t>
        <a:bodyPr/>
        <a:lstStyle/>
        <a:p>
          <a:endParaRPr lang="en-US"/>
        </a:p>
      </dgm:t>
    </dgm:pt>
    <dgm:pt modelId="{4927E209-2FAE-41CB-A5DF-6BBFE3860894}">
      <dgm:prSet phldrT="[Text]"/>
      <dgm:spPr/>
      <dgm:t>
        <a:bodyPr/>
        <a:lstStyle/>
        <a:p>
          <a:r>
            <a:rPr lang="en-US" dirty="0" smtClean="0">
              <a:solidFill>
                <a:schemeClr val="bg1"/>
              </a:solidFill>
            </a:rPr>
            <a:t>Field Service</a:t>
          </a:r>
          <a:endParaRPr lang="en-US" dirty="0">
            <a:solidFill>
              <a:schemeClr val="bg1"/>
            </a:solidFill>
          </a:endParaRPr>
        </a:p>
      </dgm:t>
    </dgm:pt>
    <dgm:pt modelId="{A3F050DC-DE66-4D51-B1B6-117E7375377A}" type="parTrans" cxnId="{D74D537D-FAC6-4B24-8BC4-93354DA9035F}">
      <dgm:prSet/>
      <dgm:spPr/>
      <dgm:t>
        <a:bodyPr/>
        <a:lstStyle/>
        <a:p>
          <a:endParaRPr lang="en-US"/>
        </a:p>
      </dgm:t>
    </dgm:pt>
    <dgm:pt modelId="{61E50725-C769-476A-8B4A-C75E708C4CF1}" type="sibTrans" cxnId="{D74D537D-FAC6-4B24-8BC4-93354DA9035F}">
      <dgm:prSet/>
      <dgm:spPr/>
      <dgm:t>
        <a:bodyPr/>
        <a:lstStyle/>
        <a:p>
          <a:endParaRPr lang="en-US"/>
        </a:p>
      </dgm:t>
    </dgm:pt>
    <dgm:pt modelId="{FA128CD1-CB87-4B47-A8CB-93AAB4EC973A}">
      <dgm:prSet phldrT="[Text]"/>
      <dgm:spPr/>
      <dgm:t>
        <a:bodyPr/>
        <a:lstStyle/>
        <a:p>
          <a:r>
            <a:rPr lang="en-US" dirty="0" smtClean="0">
              <a:solidFill>
                <a:schemeClr val="bg1"/>
              </a:solidFill>
            </a:rPr>
            <a:t>Freight Yard Operations</a:t>
          </a:r>
          <a:endParaRPr lang="en-US" dirty="0">
            <a:solidFill>
              <a:schemeClr val="bg1"/>
            </a:solidFill>
          </a:endParaRPr>
        </a:p>
      </dgm:t>
    </dgm:pt>
    <dgm:pt modelId="{7332323B-4F89-47C6-A245-1A383B236687}" type="parTrans" cxnId="{B0F56B05-FB13-4462-BD89-1B6B8C1CB032}">
      <dgm:prSet/>
      <dgm:spPr/>
      <dgm:t>
        <a:bodyPr/>
        <a:lstStyle/>
        <a:p>
          <a:endParaRPr lang="en-US"/>
        </a:p>
      </dgm:t>
    </dgm:pt>
    <dgm:pt modelId="{25EC4156-23B7-45D7-ADF0-A2669E295341}" type="sibTrans" cxnId="{B0F56B05-FB13-4462-BD89-1B6B8C1CB032}">
      <dgm:prSet/>
      <dgm:spPr/>
      <dgm:t>
        <a:bodyPr/>
        <a:lstStyle/>
        <a:p>
          <a:endParaRPr lang="en-US"/>
        </a:p>
      </dgm:t>
    </dgm:pt>
    <dgm:pt modelId="{1496D988-1F13-46BE-9C46-3985C5FD4F55}">
      <dgm:prSet phldrT="[Text]"/>
      <dgm:spPr/>
      <dgm:t>
        <a:bodyPr/>
        <a:lstStyle/>
        <a:p>
          <a:r>
            <a:rPr lang="en-US" dirty="0" smtClean="0">
              <a:solidFill>
                <a:schemeClr val="bg1"/>
              </a:solidFill>
            </a:rPr>
            <a:t>Remote Inventory Management</a:t>
          </a:r>
          <a:endParaRPr lang="en-US" dirty="0">
            <a:solidFill>
              <a:schemeClr val="bg1"/>
            </a:solidFill>
          </a:endParaRPr>
        </a:p>
      </dgm:t>
    </dgm:pt>
    <dgm:pt modelId="{3936E021-0095-47ED-82DB-CD14E67095A6}" type="parTrans" cxnId="{5BF878D2-5FAC-4F3D-8816-DD8775044B6A}">
      <dgm:prSet/>
      <dgm:spPr/>
      <dgm:t>
        <a:bodyPr/>
        <a:lstStyle/>
        <a:p>
          <a:endParaRPr lang="en-US"/>
        </a:p>
      </dgm:t>
    </dgm:pt>
    <dgm:pt modelId="{93E7B72F-5ECE-4184-A49A-9E0E6D8B6AE4}" type="sibTrans" cxnId="{5BF878D2-5FAC-4F3D-8816-DD8775044B6A}">
      <dgm:prSet/>
      <dgm:spPr/>
      <dgm:t>
        <a:bodyPr/>
        <a:lstStyle/>
        <a:p>
          <a:endParaRPr lang="en-US"/>
        </a:p>
      </dgm:t>
    </dgm:pt>
    <dgm:pt modelId="{B3F7AA5F-C2E3-473E-8B49-3557DC902F39}">
      <dgm:prSet phldrT="[Text]"/>
      <dgm:spPr/>
      <dgm:t>
        <a:bodyPr/>
        <a:lstStyle/>
        <a:p>
          <a:r>
            <a:rPr lang="en-US" dirty="0" smtClean="0">
              <a:solidFill>
                <a:schemeClr val="bg1"/>
              </a:solidFill>
            </a:rPr>
            <a:t>Direct Store Deliver</a:t>
          </a:r>
          <a:endParaRPr lang="en-US" dirty="0">
            <a:solidFill>
              <a:schemeClr val="bg1"/>
            </a:solidFill>
          </a:endParaRPr>
        </a:p>
      </dgm:t>
    </dgm:pt>
    <dgm:pt modelId="{EE29FBEC-9512-4C7C-8BD0-EE2A573DF357}" type="parTrans" cxnId="{C9EC30D1-679B-4E10-8E67-09ABFB0548BC}">
      <dgm:prSet/>
      <dgm:spPr/>
      <dgm:t>
        <a:bodyPr/>
        <a:lstStyle/>
        <a:p>
          <a:endParaRPr lang="en-US"/>
        </a:p>
      </dgm:t>
    </dgm:pt>
    <dgm:pt modelId="{CB32F438-C3A9-4900-B900-DE1735C4A6C3}" type="sibTrans" cxnId="{C9EC30D1-679B-4E10-8E67-09ABFB0548BC}">
      <dgm:prSet/>
      <dgm:spPr/>
      <dgm:t>
        <a:bodyPr/>
        <a:lstStyle/>
        <a:p>
          <a:endParaRPr lang="en-US"/>
        </a:p>
      </dgm:t>
    </dgm:pt>
    <dgm:pt modelId="{34CBC485-27EE-4A83-8564-44F266925EA3}">
      <dgm:prSet/>
      <dgm:spPr/>
      <dgm:t>
        <a:bodyPr/>
        <a:lstStyle/>
        <a:p>
          <a:r>
            <a:rPr lang="en-US" dirty="0" smtClean="0">
              <a:solidFill>
                <a:schemeClr val="bg1"/>
              </a:solidFill>
            </a:rPr>
            <a:t>Transportation and Logistics</a:t>
          </a:r>
          <a:endParaRPr lang="en-US" dirty="0">
            <a:solidFill>
              <a:schemeClr val="bg1"/>
            </a:solidFill>
          </a:endParaRPr>
        </a:p>
      </dgm:t>
    </dgm:pt>
    <dgm:pt modelId="{7AFD93FA-0388-4BEF-A7FC-097F858A8DA8}" type="parTrans" cxnId="{A7F2E2F9-5630-48C3-A162-370C98A059B9}">
      <dgm:prSet/>
      <dgm:spPr/>
      <dgm:t>
        <a:bodyPr/>
        <a:lstStyle/>
        <a:p>
          <a:endParaRPr lang="en-US"/>
        </a:p>
      </dgm:t>
    </dgm:pt>
    <dgm:pt modelId="{CD5FF18C-4EFE-43FF-B13B-592DCE899D83}" type="sibTrans" cxnId="{A7F2E2F9-5630-48C3-A162-370C98A059B9}">
      <dgm:prSet/>
      <dgm:spPr/>
      <dgm:t>
        <a:bodyPr/>
        <a:lstStyle/>
        <a:p>
          <a:endParaRPr lang="en-US"/>
        </a:p>
      </dgm:t>
    </dgm:pt>
    <dgm:pt modelId="{FE209E66-6F20-4AE8-A40F-E54FF32DD51F}">
      <dgm:prSet/>
      <dgm:spPr/>
      <dgm:t>
        <a:bodyPr/>
        <a:lstStyle/>
        <a:p>
          <a:r>
            <a:rPr lang="en-US" dirty="0" smtClean="0">
              <a:solidFill>
                <a:schemeClr val="bg1"/>
              </a:solidFill>
            </a:rPr>
            <a:t>Track and Trace</a:t>
          </a:r>
          <a:endParaRPr lang="en-US" dirty="0">
            <a:solidFill>
              <a:schemeClr val="bg1"/>
            </a:solidFill>
          </a:endParaRPr>
        </a:p>
      </dgm:t>
    </dgm:pt>
    <dgm:pt modelId="{343CBD52-4A24-4D74-9757-6DD1BDFC52A0}" type="parTrans" cxnId="{0AE5FA22-D440-4062-9952-A307CEA50052}">
      <dgm:prSet/>
      <dgm:spPr/>
      <dgm:t>
        <a:bodyPr/>
        <a:lstStyle/>
        <a:p>
          <a:endParaRPr lang="en-US"/>
        </a:p>
      </dgm:t>
    </dgm:pt>
    <dgm:pt modelId="{36D723FD-A21E-4047-8825-1621B1687CE2}" type="sibTrans" cxnId="{0AE5FA22-D440-4062-9952-A307CEA50052}">
      <dgm:prSet/>
      <dgm:spPr/>
      <dgm:t>
        <a:bodyPr/>
        <a:lstStyle/>
        <a:p>
          <a:endParaRPr lang="en-US"/>
        </a:p>
      </dgm:t>
    </dgm:pt>
    <dgm:pt modelId="{09A3D3C9-4B60-4162-B23B-9577F1135D33}" type="pres">
      <dgm:prSet presAssocID="{02D1A7E6-B1A4-488D-8A06-32CC1BE837B5}" presName="Name0" presStyleCnt="0">
        <dgm:presLayoutVars>
          <dgm:dir/>
          <dgm:resizeHandles val="exact"/>
        </dgm:presLayoutVars>
      </dgm:prSet>
      <dgm:spPr/>
      <dgm:t>
        <a:bodyPr/>
        <a:lstStyle/>
        <a:p>
          <a:endParaRPr lang="en-US"/>
        </a:p>
      </dgm:t>
    </dgm:pt>
    <dgm:pt modelId="{3E0EE8CB-69FF-4357-A8DF-79909913A4C4}" type="pres">
      <dgm:prSet presAssocID="{4927E209-2FAE-41CB-A5DF-6BBFE3860894}" presName="compNode" presStyleCnt="0"/>
      <dgm:spPr/>
    </dgm:pt>
    <dgm:pt modelId="{30E89A8F-2700-4968-9BA2-A822B673B726}" type="pres">
      <dgm:prSet presAssocID="{4927E209-2FAE-41CB-A5DF-6BBFE3860894}" presName="pictRect" presStyleLbl="node1" presStyleIdx="0" presStyleCnt="6"/>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000" r="-2000"/>
          </a:stretch>
        </a:blipFill>
      </dgm:spPr>
    </dgm:pt>
    <dgm:pt modelId="{C489361B-CBF3-4700-A464-2ADA00C8CE28}" type="pres">
      <dgm:prSet presAssocID="{4927E209-2FAE-41CB-A5DF-6BBFE3860894}" presName="textRect" presStyleLbl="revTx" presStyleIdx="0" presStyleCnt="6">
        <dgm:presLayoutVars>
          <dgm:bulletEnabled val="1"/>
        </dgm:presLayoutVars>
      </dgm:prSet>
      <dgm:spPr/>
      <dgm:t>
        <a:bodyPr/>
        <a:lstStyle/>
        <a:p>
          <a:endParaRPr lang="en-US"/>
        </a:p>
      </dgm:t>
    </dgm:pt>
    <dgm:pt modelId="{16DABD10-C407-4B60-9BC6-300074F365C7}" type="pres">
      <dgm:prSet presAssocID="{61E50725-C769-476A-8B4A-C75E708C4CF1}" presName="sibTrans" presStyleLbl="sibTrans2D1" presStyleIdx="0" presStyleCnt="0"/>
      <dgm:spPr/>
      <dgm:t>
        <a:bodyPr/>
        <a:lstStyle/>
        <a:p>
          <a:endParaRPr lang="en-US"/>
        </a:p>
      </dgm:t>
    </dgm:pt>
    <dgm:pt modelId="{AC411D59-A8EC-4565-9169-4DEAA4DB3E70}" type="pres">
      <dgm:prSet presAssocID="{FA128CD1-CB87-4B47-A8CB-93AAB4EC973A}" presName="compNode" presStyleCnt="0"/>
      <dgm:spPr/>
    </dgm:pt>
    <dgm:pt modelId="{ABC1DA14-8693-4ABA-8C32-8911E8B3DB2F}" type="pres">
      <dgm:prSet presAssocID="{FA128CD1-CB87-4B47-A8CB-93AAB4EC973A}" presName="pictRect" presStyleLbl="node1" presStyleIdx="1" presStyleCnt="6"/>
      <dgm:spPr>
        <a:blipFill>
          <a:blip xmlns:r="http://schemas.openxmlformats.org/officeDocument/2006/relationships" r:embed="rId2" cstate="print">
            <a:extLst>
              <a:ext uri="{28A0092B-C50C-407E-A947-70E740481C1C}">
                <a14:useLocalDpi xmlns:a14="http://schemas.microsoft.com/office/drawing/2010/main" val="0"/>
              </a:ext>
            </a:extLst>
          </a:blip>
          <a:srcRect/>
          <a:stretch>
            <a:fillRect l="-2000" r="-2000"/>
          </a:stretch>
        </a:blipFill>
      </dgm:spPr>
    </dgm:pt>
    <dgm:pt modelId="{0BE9B00D-9E4E-4B96-9F25-D25A5840B4DF}" type="pres">
      <dgm:prSet presAssocID="{FA128CD1-CB87-4B47-A8CB-93AAB4EC973A}" presName="textRect" presStyleLbl="revTx" presStyleIdx="1" presStyleCnt="6">
        <dgm:presLayoutVars>
          <dgm:bulletEnabled val="1"/>
        </dgm:presLayoutVars>
      </dgm:prSet>
      <dgm:spPr/>
      <dgm:t>
        <a:bodyPr/>
        <a:lstStyle/>
        <a:p>
          <a:endParaRPr lang="en-US"/>
        </a:p>
      </dgm:t>
    </dgm:pt>
    <dgm:pt modelId="{CCBC6C2D-0D3D-4E19-9A1C-08459BFF6379}" type="pres">
      <dgm:prSet presAssocID="{25EC4156-23B7-45D7-ADF0-A2669E295341}" presName="sibTrans" presStyleLbl="sibTrans2D1" presStyleIdx="0" presStyleCnt="0"/>
      <dgm:spPr/>
      <dgm:t>
        <a:bodyPr/>
        <a:lstStyle/>
        <a:p>
          <a:endParaRPr lang="en-US"/>
        </a:p>
      </dgm:t>
    </dgm:pt>
    <dgm:pt modelId="{D86DF9A6-8440-4BC2-A96A-A26DDF228AB9}" type="pres">
      <dgm:prSet presAssocID="{1496D988-1F13-46BE-9C46-3985C5FD4F55}" presName="compNode" presStyleCnt="0"/>
      <dgm:spPr/>
    </dgm:pt>
    <dgm:pt modelId="{3E0FAAF3-F506-494C-A924-D79C91116101}" type="pres">
      <dgm:prSet presAssocID="{1496D988-1F13-46BE-9C46-3985C5FD4F55}" presName="pictRect" presStyleLbl="node1" presStyleIdx="2" presStyleCnt="6"/>
      <dgm:spPr>
        <a:blipFill>
          <a:blip xmlns:r="http://schemas.openxmlformats.org/officeDocument/2006/relationships" r:embed="rId3">
            <a:extLst>
              <a:ext uri="{28A0092B-C50C-407E-A947-70E740481C1C}">
                <a14:useLocalDpi xmlns:a14="http://schemas.microsoft.com/office/drawing/2010/main" val="0"/>
              </a:ext>
            </a:extLst>
          </a:blip>
          <a:srcRect/>
          <a:stretch>
            <a:fillRect l="-22000" r="-22000"/>
          </a:stretch>
        </a:blipFill>
      </dgm:spPr>
      <dgm:t>
        <a:bodyPr/>
        <a:lstStyle/>
        <a:p>
          <a:endParaRPr lang="en-US"/>
        </a:p>
      </dgm:t>
    </dgm:pt>
    <dgm:pt modelId="{48C5E021-7F22-42A9-AC4E-0FDCFC5AA903}" type="pres">
      <dgm:prSet presAssocID="{1496D988-1F13-46BE-9C46-3985C5FD4F55}" presName="textRect" presStyleLbl="revTx" presStyleIdx="2" presStyleCnt="6">
        <dgm:presLayoutVars>
          <dgm:bulletEnabled val="1"/>
        </dgm:presLayoutVars>
      </dgm:prSet>
      <dgm:spPr/>
      <dgm:t>
        <a:bodyPr/>
        <a:lstStyle/>
        <a:p>
          <a:endParaRPr lang="en-US"/>
        </a:p>
      </dgm:t>
    </dgm:pt>
    <dgm:pt modelId="{D93BE2DE-08EB-4DE7-9CE2-274BF354017A}" type="pres">
      <dgm:prSet presAssocID="{93E7B72F-5ECE-4184-A49A-9E0E6D8B6AE4}" presName="sibTrans" presStyleLbl="sibTrans2D1" presStyleIdx="0" presStyleCnt="0"/>
      <dgm:spPr/>
      <dgm:t>
        <a:bodyPr/>
        <a:lstStyle/>
        <a:p>
          <a:endParaRPr lang="en-US"/>
        </a:p>
      </dgm:t>
    </dgm:pt>
    <dgm:pt modelId="{847E8CE1-AD35-4105-A752-A1D42AF02391}" type="pres">
      <dgm:prSet presAssocID="{B3F7AA5F-C2E3-473E-8B49-3557DC902F39}" presName="compNode" presStyleCnt="0"/>
      <dgm:spPr/>
    </dgm:pt>
    <dgm:pt modelId="{E6FA12F9-849E-4061-BF33-9B7D5E232629}" type="pres">
      <dgm:prSet presAssocID="{B3F7AA5F-C2E3-473E-8B49-3557DC902F39}" presName="pictRect" presStyleLbl="node1" presStyleIdx="3" presStyleCnt="6"/>
      <dgm:spPr>
        <a:blipFill>
          <a:blip xmlns:r="http://schemas.openxmlformats.org/officeDocument/2006/relationships" r:embed="rId4" cstate="print">
            <a:extLst>
              <a:ext uri="{28A0092B-C50C-407E-A947-70E740481C1C}">
                <a14:useLocalDpi xmlns:a14="http://schemas.microsoft.com/office/drawing/2010/main" val="0"/>
              </a:ext>
            </a:extLst>
          </a:blip>
          <a:srcRect/>
          <a:stretch>
            <a:fillRect l="-2000" r="-2000"/>
          </a:stretch>
        </a:blipFill>
      </dgm:spPr>
    </dgm:pt>
    <dgm:pt modelId="{5EA3FE01-51D8-47A9-A990-F3275EA62947}" type="pres">
      <dgm:prSet presAssocID="{B3F7AA5F-C2E3-473E-8B49-3557DC902F39}" presName="textRect" presStyleLbl="revTx" presStyleIdx="3" presStyleCnt="6">
        <dgm:presLayoutVars>
          <dgm:bulletEnabled val="1"/>
        </dgm:presLayoutVars>
      </dgm:prSet>
      <dgm:spPr/>
      <dgm:t>
        <a:bodyPr/>
        <a:lstStyle/>
        <a:p>
          <a:endParaRPr lang="en-US"/>
        </a:p>
      </dgm:t>
    </dgm:pt>
    <dgm:pt modelId="{853611BB-E18D-4B99-A889-C9579963C943}" type="pres">
      <dgm:prSet presAssocID="{CB32F438-C3A9-4900-B900-DE1735C4A6C3}" presName="sibTrans" presStyleLbl="sibTrans2D1" presStyleIdx="0" presStyleCnt="0"/>
      <dgm:spPr/>
      <dgm:t>
        <a:bodyPr/>
        <a:lstStyle/>
        <a:p>
          <a:endParaRPr lang="en-US"/>
        </a:p>
      </dgm:t>
    </dgm:pt>
    <dgm:pt modelId="{BC511079-BF6C-4218-84AA-82A89E130F73}" type="pres">
      <dgm:prSet presAssocID="{34CBC485-27EE-4A83-8564-44F266925EA3}" presName="compNode" presStyleCnt="0"/>
      <dgm:spPr/>
    </dgm:pt>
    <dgm:pt modelId="{F930CECD-82F9-4C6B-B58A-317E1D62BEFB}" type="pres">
      <dgm:prSet presAssocID="{34CBC485-27EE-4A83-8564-44F266925EA3}" presName="pictRect" presStyleLbl="node1" presStyleIdx="4" presStyleCnt="6"/>
      <dgm:spPr>
        <a:blipFill>
          <a:blip xmlns:r="http://schemas.openxmlformats.org/officeDocument/2006/relationships" r:embed="rId5" cstate="print">
            <a:extLst>
              <a:ext uri="{28A0092B-C50C-407E-A947-70E740481C1C}">
                <a14:useLocalDpi xmlns:a14="http://schemas.microsoft.com/office/drawing/2010/main" val="0"/>
              </a:ext>
            </a:extLst>
          </a:blip>
          <a:srcRect/>
          <a:stretch>
            <a:fillRect t="-8000" b="-8000"/>
          </a:stretch>
        </a:blipFill>
      </dgm:spPr>
    </dgm:pt>
    <dgm:pt modelId="{7010E36B-6766-4D09-80DD-BD889F4C4B4D}" type="pres">
      <dgm:prSet presAssocID="{34CBC485-27EE-4A83-8564-44F266925EA3}" presName="textRect" presStyleLbl="revTx" presStyleIdx="4" presStyleCnt="6">
        <dgm:presLayoutVars>
          <dgm:bulletEnabled val="1"/>
        </dgm:presLayoutVars>
      </dgm:prSet>
      <dgm:spPr/>
      <dgm:t>
        <a:bodyPr/>
        <a:lstStyle/>
        <a:p>
          <a:endParaRPr lang="en-US"/>
        </a:p>
      </dgm:t>
    </dgm:pt>
    <dgm:pt modelId="{15BF561B-A460-4809-8E2D-4000CE6E2C79}" type="pres">
      <dgm:prSet presAssocID="{CD5FF18C-4EFE-43FF-B13B-592DCE899D83}" presName="sibTrans" presStyleLbl="sibTrans2D1" presStyleIdx="0" presStyleCnt="0"/>
      <dgm:spPr/>
      <dgm:t>
        <a:bodyPr/>
        <a:lstStyle/>
        <a:p>
          <a:endParaRPr lang="en-US"/>
        </a:p>
      </dgm:t>
    </dgm:pt>
    <dgm:pt modelId="{F4E92E1C-E9B0-4832-851B-F4A151D9AC2A}" type="pres">
      <dgm:prSet presAssocID="{FE209E66-6F20-4AE8-A40F-E54FF32DD51F}" presName="compNode" presStyleCnt="0"/>
      <dgm:spPr/>
    </dgm:pt>
    <dgm:pt modelId="{02A8E3FC-BC99-4F2B-84D2-9DF6AEFBC1D4}" type="pres">
      <dgm:prSet presAssocID="{FE209E66-6F20-4AE8-A40F-E54FF32DD51F}" presName="pictRect" presStyleLbl="node1" presStyleIdx="5" presStyleCnt="6"/>
      <dgm:spPr>
        <a:blipFill>
          <a:blip xmlns:r="http://schemas.openxmlformats.org/officeDocument/2006/relationships" r:embed="rId6" cstate="print">
            <a:extLst>
              <a:ext uri="{28A0092B-C50C-407E-A947-70E740481C1C}">
                <a14:useLocalDpi xmlns:a14="http://schemas.microsoft.com/office/drawing/2010/main" val="0"/>
              </a:ext>
            </a:extLst>
          </a:blip>
          <a:srcRect/>
          <a:stretch>
            <a:fillRect t="-4000" b="-4000"/>
          </a:stretch>
        </a:blipFill>
      </dgm:spPr>
    </dgm:pt>
    <dgm:pt modelId="{8AEF1019-EDBD-4E07-A03C-D81D287079CB}" type="pres">
      <dgm:prSet presAssocID="{FE209E66-6F20-4AE8-A40F-E54FF32DD51F}" presName="textRect" presStyleLbl="revTx" presStyleIdx="5" presStyleCnt="6">
        <dgm:presLayoutVars>
          <dgm:bulletEnabled val="1"/>
        </dgm:presLayoutVars>
      </dgm:prSet>
      <dgm:spPr/>
      <dgm:t>
        <a:bodyPr/>
        <a:lstStyle/>
        <a:p>
          <a:endParaRPr lang="en-US"/>
        </a:p>
      </dgm:t>
    </dgm:pt>
  </dgm:ptLst>
  <dgm:cxnLst>
    <dgm:cxn modelId="{B0F56B05-FB13-4462-BD89-1B6B8C1CB032}" srcId="{02D1A7E6-B1A4-488D-8A06-32CC1BE837B5}" destId="{FA128CD1-CB87-4B47-A8CB-93AAB4EC973A}" srcOrd="1" destOrd="0" parTransId="{7332323B-4F89-47C6-A245-1A383B236687}" sibTransId="{25EC4156-23B7-45D7-ADF0-A2669E295341}"/>
    <dgm:cxn modelId="{470BE612-5D57-4C50-A383-7C1DC44D2A29}" type="presOf" srcId="{CD5FF18C-4EFE-43FF-B13B-592DCE899D83}" destId="{15BF561B-A460-4809-8E2D-4000CE6E2C79}" srcOrd="0" destOrd="0" presId="urn:microsoft.com/office/officeart/2005/8/layout/pList1"/>
    <dgm:cxn modelId="{A7F2E2F9-5630-48C3-A162-370C98A059B9}" srcId="{02D1A7E6-B1A4-488D-8A06-32CC1BE837B5}" destId="{34CBC485-27EE-4A83-8564-44F266925EA3}" srcOrd="4" destOrd="0" parTransId="{7AFD93FA-0388-4BEF-A7FC-097F858A8DA8}" sibTransId="{CD5FF18C-4EFE-43FF-B13B-592DCE899D83}"/>
    <dgm:cxn modelId="{F0E5D516-DD10-43BD-AEBD-07C9481476AF}" type="presOf" srcId="{FA128CD1-CB87-4B47-A8CB-93AAB4EC973A}" destId="{0BE9B00D-9E4E-4B96-9F25-D25A5840B4DF}" srcOrd="0" destOrd="0" presId="urn:microsoft.com/office/officeart/2005/8/layout/pList1"/>
    <dgm:cxn modelId="{82DE2096-CD3F-4602-9C2E-1B58CA71CBEE}" type="presOf" srcId="{34CBC485-27EE-4A83-8564-44F266925EA3}" destId="{7010E36B-6766-4D09-80DD-BD889F4C4B4D}" srcOrd="0" destOrd="0" presId="urn:microsoft.com/office/officeart/2005/8/layout/pList1"/>
    <dgm:cxn modelId="{FE6AF88E-383F-49AD-9F78-D14E60ADB637}" type="presOf" srcId="{4927E209-2FAE-41CB-A5DF-6BBFE3860894}" destId="{C489361B-CBF3-4700-A464-2ADA00C8CE28}" srcOrd="0" destOrd="0" presId="urn:microsoft.com/office/officeart/2005/8/layout/pList1"/>
    <dgm:cxn modelId="{C9EC30D1-679B-4E10-8E67-09ABFB0548BC}" srcId="{02D1A7E6-B1A4-488D-8A06-32CC1BE837B5}" destId="{B3F7AA5F-C2E3-473E-8B49-3557DC902F39}" srcOrd="3" destOrd="0" parTransId="{EE29FBEC-9512-4C7C-8BD0-EE2A573DF357}" sibTransId="{CB32F438-C3A9-4900-B900-DE1735C4A6C3}"/>
    <dgm:cxn modelId="{4982658D-F228-4580-8142-8E7CC0D77C60}" type="presOf" srcId="{B3F7AA5F-C2E3-473E-8B49-3557DC902F39}" destId="{5EA3FE01-51D8-47A9-A990-F3275EA62947}" srcOrd="0" destOrd="0" presId="urn:microsoft.com/office/officeart/2005/8/layout/pList1"/>
    <dgm:cxn modelId="{E71B72AA-47F3-45C3-B9C5-84AACDA15FDD}" type="presOf" srcId="{02D1A7E6-B1A4-488D-8A06-32CC1BE837B5}" destId="{09A3D3C9-4B60-4162-B23B-9577F1135D33}" srcOrd="0" destOrd="0" presId="urn:microsoft.com/office/officeart/2005/8/layout/pList1"/>
    <dgm:cxn modelId="{2FBAAAE2-DAA1-4C36-A73C-AA5AA54D093D}" type="presOf" srcId="{93E7B72F-5ECE-4184-A49A-9E0E6D8B6AE4}" destId="{D93BE2DE-08EB-4DE7-9CE2-274BF354017A}" srcOrd="0" destOrd="0" presId="urn:microsoft.com/office/officeart/2005/8/layout/pList1"/>
    <dgm:cxn modelId="{5BF878D2-5FAC-4F3D-8816-DD8775044B6A}" srcId="{02D1A7E6-B1A4-488D-8A06-32CC1BE837B5}" destId="{1496D988-1F13-46BE-9C46-3985C5FD4F55}" srcOrd="2" destOrd="0" parTransId="{3936E021-0095-47ED-82DB-CD14E67095A6}" sibTransId="{93E7B72F-5ECE-4184-A49A-9E0E6D8B6AE4}"/>
    <dgm:cxn modelId="{73F31BD3-1F7B-40EF-8793-DD89B7D8EB08}" type="presOf" srcId="{CB32F438-C3A9-4900-B900-DE1735C4A6C3}" destId="{853611BB-E18D-4B99-A889-C9579963C943}" srcOrd="0" destOrd="0" presId="urn:microsoft.com/office/officeart/2005/8/layout/pList1"/>
    <dgm:cxn modelId="{6FEE2E4D-45CB-497B-8280-E2A69F36CC69}" type="presOf" srcId="{25EC4156-23B7-45D7-ADF0-A2669E295341}" destId="{CCBC6C2D-0D3D-4E19-9A1C-08459BFF6379}" srcOrd="0" destOrd="0" presId="urn:microsoft.com/office/officeart/2005/8/layout/pList1"/>
    <dgm:cxn modelId="{9A7C1BEB-48D8-492B-90AB-89AF9E425964}" type="presOf" srcId="{FE209E66-6F20-4AE8-A40F-E54FF32DD51F}" destId="{8AEF1019-EDBD-4E07-A03C-D81D287079CB}" srcOrd="0" destOrd="0" presId="urn:microsoft.com/office/officeart/2005/8/layout/pList1"/>
    <dgm:cxn modelId="{0AE5FA22-D440-4062-9952-A307CEA50052}" srcId="{02D1A7E6-B1A4-488D-8A06-32CC1BE837B5}" destId="{FE209E66-6F20-4AE8-A40F-E54FF32DD51F}" srcOrd="5" destOrd="0" parTransId="{343CBD52-4A24-4D74-9757-6DD1BDFC52A0}" sibTransId="{36D723FD-A21E-4047-8825-1621B1687CE2}"/>
    <dgm:cxn modelId="{C33523DE-3BE9-46B0-9F25-5CD530902236}" type="presOf" srcId="{1496D988-1F13-46BE-9C46-3985C5FD4F55}" destId="{48C5E021-7F22-42A9-AC4E-0FDCFC5AA903}" srcOrd="0" destOrd="0" presId="urn:microsoft.com/office/officeart/2005/8/layout/pList1"/>
    <dgm:cxn modelId="{2F48E88A-15B0-4BA3-A753-9FFCCB94C7EF}" type="presOf" srcId="{61E50725-C769-476A-8B4A-C75E708C4CF1}" destId="{16DABD10-C407-4B60-9BC6-300074F365C7}" srcOrd="0" destOrd="0" presId="urn:microsoft.com/office/officeart/2005/8/layout/pList1"/>
    <dgm:cxn modelId="{D74D537D-FAC6-4B24-8BC4-93354DA9035F}" srcId="{02D1A7E6-B1A4-488D-8A06-32CC1BE837B5}" destId="{4927E209-2FAE-41CB-A5DF-6BBFE3860894}" srcOrd="0" destOrd="0" parTransId="{A3F050DC-DE66-4D51-B1B6-117E7375377A}" sibTransId="{61E50725-C769-476A-8B4A-C75E708C4CF1}"/>
    <dgm:cxn modelId="{062252DA-847D-4C44-AC5F-2443FA5157DB}" type="presParOf" srcId="{09A3D3C9-4B60-4162-B23B-9577F1135D33}" destId="{3E0EE8CB-69FF-4357-A8DF-79909913A4C4}" srcOrd="0" destOrd="0" presId="urn:microsoft.com/office/officeart/2005/8/layout/pList1"/>
    <dgm:cxn modelId="{2A636164-8B04-4AFC-8E36-90419588A031}" type="presParOf" srcId="{3E0EE8CB-69FF-4357-A8DF-79909913A4C4}" destId="{30E89A8F-2700-4968-9BA2-A822B673B726}" srcOrd="0" destOrd="0" presId="urn:microsoft.com/office/officeart/2005/8/layout/pList1"/>
    <dgm:cxn modelId="{E738AC31-A974-4CDA-AF2F-322BB7B8F954}" type="presParOf" srcId="{3E0EE8CB-69FF-4357-A8DF-79909913A4C4}" destId="{C489361B-CBF3-4700-A464-2ADA00C8CE28}" srcOrd="1" destOrd="0" presId="urn:microsoft.com/office/officeart/2005/8/layout/pList1"/>
    <dgm:cxn modelId="{3F9959F7-339C-4078-B547-7F0C9105041B}" type="presParOf" srcId="{09A3D3C9-4B60-4162-B23B-9577F1135D33}" destId="{16DABD10-C407-4B60-9BC6-300074F365C7}" srcOrd="1" destOrd="0" presId="urn:microsoft.com/office/officeart/2005/8/layout/pList1"/>
    <dgm:cxn modelId="{520B6D08-B608-4067-81C1-34574A392F84}" type="presParOf" srcId="{09A3D3C9-4B60-4162-B23B-9577F1135D33}" destId="{AC411D59-A8EC-4565-9169-4DEAA4DB3E70}" srcOrd="2" destOrd="0" presId="urn:microsoft.com/office/officeart/2005/8/layout/pList1"/>
    <dgm:cxn modelId="{A8055BE5-2C8D-47B7-9B6E-7B4A930DA9F1}" type="presParOf" srcId="{AC411D59-A8EC-4565-9169-4DEAA4DB3E70}" destId="{ABC1DA14-8693-4ABA-8C32-8911E8B3DB2F}" srcOrd="0" destOrd="0" presId="urn:microsoft.com/office/officeart/2005/8/layout/pList1"/>
    <dgm:cxn modelId="{B929EF0E-80BE-411D-BB96-48074A2EE930}" type="presParOf" srcId="{AC411D59-A8EC-4565-9169-4DEAA4DB3E70}" destId="{0BE9B00D-9E4E-4B96-9F25-D25A5840B4DF}" srcOrd="1" destOrd="0" presId="urn:microsoft.com/office/officeart/2005/8/layout/pList1"/>
    <dgm:cxn modelId="{E8E01E8C-7964-441E-812A-0C1D111A57B5}" type="presParOf" srcId="{09A3D3C9-4B60-4162-B23B-9577F1135D33}" destId="{CCBC6C2D-0D3D-4E19-9A1C-08459BFF6379}" srcOrd="3" destOrd="0" presId="urn:microsoft.com/office/officeart/2005/8/layout/pList1"/>
    <dgm:cxn modelId="{6C1DFA57-16A8-494B-AFBE-D92381AC8C52}" type="presParOf" srcId="{09A3D3C9-4B60-4162-B23B-9577F1135D33}" destId="{D86DF9A6-8440-4BC2-A96A-A26DDF228AB9}" srcOrd="4" destOrd="0" presId="urn:microsoft.com/office/officeart/2005/8/layout/pList1"/>
    <dgm:cxn modelId="{51691FD0-5DA8-4A06-A04F-2C15706C774A}" type="presParOf" srcId="{D86DF9A6-8440-4BC2-A96A-A26DDF228AB9}" destId="{3E0FAAF3-F506-494C-A924-D79C91116101}" srcOrd="0" destOrd="0" presId="urn:microsoft.com/office/officeart/2005/8/layout/pList1"/>
    <dgm:cxn modelId="{3D7AB627-DF11-4AD6-A3B7-C2EE94FFA485}" type="presParOf" srcId="{D86DF9A6-8440-4BC2-A96A-A26DDF228AB9}" destId="{48C5E021-7F22-42A9-AC4E-0FDCFC5AA903}" srcOrd="1" destOrd="0" presId="urn:microsoft.com/office/officeart/2005/8/layout/pList1"/>
    <dgm:cxn modelId="{6A23BBC2-462C-45B3-91C2-3CF599189D1E}" type="presParOf" srcId="{09A3D3C9-4B60-4162-B23B-9577F1135D33}" destId="{D93BE2DE-08EB-4DE7-9CE2-274BF354017A}" srcOrd="5" destOrd="0" presId="urn:microsoft.com/office/officeart/2005/8/layout/pList1"/>
    <dgm:cxn modelId="{FAD9614D-0E10-443E-B786-EC5F80B16837}" type="presParOf" srcId="{09A3D3C9-4B60-4162-B23B-9577F1135D33}" destId="{847E8CE1-AD35-4105-A752-A1D42AF02391}" srcOrd="6" destOrd="0" presId="urn:microsoft.com/office/officeart/2005/8/layout/pList1"/>
    <dgm:cxn modelId="{D47D6A6B-3EA0-454F-BFE6-D79054CF628C}" type="presParOf" srcId="{847E8CE1-AD35-4105-A752-A1D42AF02391}" destId="{E6FA12F9-849E-4061-BF33-9B7D5E232629}" srcOrd="0" destOrd="0" presId="urn:microsoft.com/office/officeart/2005/8/layout/pList1"/>
    <dgm:cxn modelId="{1DFEE067-5413-4E0D-96AC-FD6CB235EF41}" type="presParOf" srcId="{847E8CE1-AD35-4105-A752-A1D42AF02391}" destId="{5EA3FE01-51D8-47A9-A990-F3275EA62947}" srcOrd="1" destOrd="0" presId="urn:microsoft.com/office/officeart/2005/8/layout/pList1"/>
    <dgm:cxn modelId="{A459D7EF-910D-4D8F-A239-5859B11073F0}" type="presParOf" srcId="{09A3D3C9-4B60-4162-B23B-9577F1135D33}" destId="{853611BB-E18D-4B99-A889-C9579963C943}" srcOrd="7" destOrd="0" presId="urn:microsoft.com/office/officeart/2005/8/layout/pList1"/>
    <dgm:cxn modelId="{8E9FFB00-4082-49AC-B9AA-6A51F0214027}" type="presParOf" srcId="{09A3D3C9-4B60-4162-B23B-9577F1135D33}" destId="{BC511079-BF6C-4218-84AA-82A89E130F73}" srcOrd="8" destOrd="0" presId="urn:microsoft.com/office/officeart/2005/8/layout/pList1"/>
    <dgm:cxn modelId="{AC98CD4D-C833-414A-AE71-F4C0BBA6B8D5}" type="presParOf" srcId="{BC511079-BF6C-4218-84AA-82A89E130F73}" destId="{F930CECD-82F9-4C6B-B58A-317E1D62BEFB}" srcOrd="0" destOrd="0" presId="urn:microsoft.com/office/officeart/2005/8/layout/pList1"/>
    <dgm:cxn modelId="{414E2CCD-D244-4744-AD7A-0C77EF4E24C0}" type="presParOf" srcId="{BC511079-BF6C-4218-84AA-82A89E130F73}" destId="{7010E36B-6766-4D09-80DD-BD889F4C4B4D}" srcOrd="1" destOrd="0" presId="urn:microsoft.com/office/officeart/2005/8/layout/pList1"/>
    <dgm:cxn modelId="{0DA08469-4AA4-48E7-A03F-343A31322F1F}" type="presParOf" srcId="{09A3D3C9-4B60-4162-B23B-9577F1135D33}" destId="{15BF561B-A460-4809-8E2D-4000CE6E2C79}" srcOrd="9" destOrd="0" presId="urn:microsoft.com/office/officeart/2005/8/layout/pList1"/>
    <dgm:cxn modelId="{DF8613E3-03B4-4040-B20F-27A3B54F7C89}" type="presParOf" srcId="{09A3D3C9-4B60-4162-B23B-9577F1135D33}" destId="{F4E92E1C-E9B0-4832-851B-F4A151D9AC2A}" srcOrd="10" destOrd="0" presId="urn:microsoft.com/office/officeart/2005/8/layout/pList1"/>
    <dgm:cxn modelId="{36EE0EB8-49CD-4DD9-8EEB-68D05C920E9C}" type="presParOf" srcId="{F4E92E1C-E9B0-4832-851B-F4A151D9AC2A}" destId="{02A8E3FC-BC99-4F2B-84D2-9DF6AEFBC1D4}" srcOrd="0" destOrd="0" presId="urn:microsoft.com/office/officeart/2005/8/layout/pList1"/>
    <dgm:cxn modelId="{A3DB97DC-FB20-484F-8615-C001ADB7CDDD}" type="presParOf" srcId="{F4E92E1C-E9B0-4832-851B-F4A151D9AC2A}" destId="{8AEF1019-EDBD-4E07-A03C-D81D287079CB}" srcOrd="1" destOrd="0" presId="urn:microsoft.com/office/officeart/2005/8/layout/pList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B691DD4A-179E-40E9-A908-90CC5C87154E}" type="doc">
      <dgm:prSet loTypeId="urn:microsoft.com/office/officeart/2005/8/layout/hList1" loCatId="list" qsTypeId="urn:microsoft.com/office/officeart/2005/8/quickstyle/simple4" qsCatId="simple" csTypeId="urn:microsoft.com/office/officeart/2005/8/colors/accent1_1" csCatId="accent1" phldr="1"/>
      <dgm:spPr/>
      <dgm:t>
        <a:bodyPr/>
        <a:lstStyle/>
        <a:p>
          <a:endParaRPr lang="en-US"/>
        </a:p>
      </dgm:t>
    </dgm:pt>
    <dgm:pt modelId="{B612345D-7745-43C5-96D9-1A7684BEE942}">
      <dgm:prSet phldrT="[Text]"/>
      <dgm:spPr/>
      <dgm:t>
        <a:bodyPr/>
        <a:lstStyle/>
        <a:p>
          <a:r>
            <a:rPr lang="en-US" dirty="0" smtClean="0"/>
            <a:t>Aerospace &amp; Defense</a:t>
          </a:r>
          <a:endParaRPr lang="en-US" dirty="0"/>
        </a:p>
      </dgm:t>
    </dgm:pt>
    <dgm:pt modelId="{A4B4AD82-649D-4D97-AFEB-56FEC329F5F7}" type="parTrans" cxnId="{5A2D041A-48C9-4D63-BE78-3C3EFE166ED0}">
      <dgm:prSet/>
      <dgm:spPr/>
      <dgm:t>
        <a:bodyPr/>
        <a:lstStyle/>
        <a:p>
          <a:endParaRPr lang="en-US"/>
        </a:p>
      </dgm:t>
    </dgm:pt>
    <dgm:pt modelId="{51DF280F-2E04-47E4-AB70-6275FBF7FCEF}" type="sibTrans" cxnId="{5A2D041A-48C9-4D63-BE78-3C3EFE166ED0}">
      <dgm:prSet/>
      <dgm:spPr/>
      <dgm:t>
        <a:bodyPr/>
        <a:lstStyle/>
        <a:p>
          <a:endParaRPr lang="en-US"/>
        </a:p>
      </dgm:t>
    </dgm:pt>
    <dgm:pt modelId="{CF82F0EC-2087-40D6-B339-499C3768000A}">
      <dgm:prSet phldrT="[Text]" phldr="1"/>
      <dgm:spPr/>
      <dgm:t>
        <a:bodyPr/>
        <a:lstStyle/>
        <a:p>
          <a:endParaRPr lang="en-US" dirty="0"/>
        </a:p>
      </dgm:t>
    </dgm:pt>
    <dgm:pt modelId="{22715667-D6AA-4503-B5C7-F99F8EC4ACD7}" type="parTrans" cxnId="{6E80DC1A-A27A-4636-9633-21A0AB692FB0}">
      <dgm:prSet/>
      <dgm:spPr/>
      <dgm:t>
        <a:bodyPr/>
        <a:lstStyle/>
        <a:p>
          <a:endParaRPr lang="en-US"/>
        </a:p>
      </dgm:t>
    </dgm:pt>
    <dgm:pt modelId="{6FC38F5D-0571-4255-91B8-7B4D6C4A255E}" type="sibTrans" cxnId="{6E80DC1A-A27A-4636-9633-21A0AB692FB0}">
      <dgm:prSet/>
      <dgm:spPr/>
      <dgm:t>
        <a:bodyPr/>
        <a:lstStyle/>
        <a:p>
          <a:endParaRPr lang="en-US"/>
        </a:p>
      </dgm:t>
    </dgm:pt>
    <dgm:pt modelId="{9D5FCBDD-39CA-48C1-A8A8-2D8EF6329E1C}">
      <dgm:prSet phldrT="[Text]" phldr="1"/>
      <dgm:spPr/>
      <dgm:t>
        <a:bodyPr/>
        <a:lstStyle/>
        <a:p>
          <a:endParaRPr lang="en-US" dirty="0"/>
        </a:p>
      </dgm:t>
    </dgm:pt>
    <dgm:pt modelId="{C779874C-A223-4D4F-8064-1AC8D65468D9}" type="parTrans" cxnId="{1B86DBC7-D0F0-443D-8DA7-228AD0DA6C16}">
      <dgm:prSet/>
      <dgm:spPr/>
      <dgm:t>
        <a:bodyPr/>
        <a:lstStyle/>
        <a:p>
          <a:endParaRPr lang="en-US"/>
        </a:p>
      </dgm:t>
    </dgm:pt>
    <dgm:pt modelId="{680BEA14-C297-48EC-9A1F-9576281DDD3F}" type="sibTrans" cxnId="{1B86DBC7-D0F0-443D-8DA7-228AD0DA6C16}">
      <dgm:prSet/>
      <dgm:spPr/>
      <dgm:t>
        <a:bodyPr/>
        <a:lstStyle/>
        <a:p>
          <a:endParaRPr lang="en-US"/>
        </a:p>
      </dgm:t>
    </dgm:pt>
    <dgm:pt modelId="{B26A8394-7D84-4CEB-8AA2-65AEFAC37E21}">
      <dgm:prSet phldrT="[Text]"/>
      <dgm:spPr/>
      <dgm:t>
        <a:bodyPr/>
        <a:lstStyle/>
        <a:p>
          <a:r>
            <a:rPr lang="en-US" dirty="0" smtClean="0"/>
            <a:t>Automotive</a:t>
          </a:r>
          <a:endParaRPr lang="en-US" dirty="0"/>
        </a:p>
      </dgm:t>
    </dgm:pt>
    <dgm:pt modelId="{64D24532-F372-41B1-92E4-5A82D4BF17CD}" type="parTrans" cxnId="{F392B5AD-BF17-4249-AED0-5E1A120D50E4}">
      <dgm:prSet/>
      <dgm:spPr/>
      <dgm:t>
        <a:bodyPr/>
        <a:lstStyle/>
        <a:p>
          <a:endParaRPr lang="en-US"/>
        </a:p>
      </dgm:t>
    </dgm:pt>
    <dgm:pt modelId="{6C06404E-FC9D-4E9F-934E-A2B553D5FDA5}" type="sibTrans" cxnId="{F392B5AD-BF17-4249-AED0-5E1A120D50E4}">
      <dgm:prSet/>
      <dgm:spPr/>
      <dgm:t>
        <a:bodyPr/>
        <a:lstStyle/>
        <a:p>
          <a:endParaRPr lang="en-US"/>
        </a:p>
      </dgm:t>
    </dgm:pt>
    <dgm:pt modelId="{A27C09FA-85AD-4B1B-ABAB-0DE99EB520A2}">
      <dgm:prSet phldrT="[Text]" phldr="1"/>
      <dgm:spPr/>
      <dgm:t>
        <a:bodyPr/>
        <a:lstStyle/>
        <a:p>
          <a:endParaRPr lang="en-US" dirty="0"/>
        </a:p>
      </dgm:t>
    </dgm:pt>
    <dgm:pt modelId="{D14BE26D-03BB-437F-A9A0-B95C333EE1B7}" type="parTrans" cxnId="{114B7F00-FB26-4793-81A7-3E718159B9D5}">
      <dgm:prSet/>
      <dgm:spPr/>
      <dgm:t>
        <a:bodyPr/>
        <a:lstStyle/>
        <a:p>
          <a:endParaRPr lang="en-US"/>
        </a:p>
      </dgm:t>
    </dgm:pt>
    <dgm:pt modelId="{64E79AD3-044F-4A6B-8E81-E75FE8FC92E5}" type="sibTrans" cxnId="{114B7F00-FB26-4793-81A7-3E718159B9D5}">
      <dgm:prSet/>
      <dgm:spPr/>
      <dgm:t>
        <a:bodyPr/>
        <a:lstStyle/>
        <a:p>
          <a:endParaRPr lang="en-US"/>
        </a:p>
      </dgm:t>
    </dgm:pt>
    <dgm:pt modelId="{FDC9978B-67D3-49E0-B2E5-840F621FA95B}">
      <dgm:prSet phldrT="[Text]"/>
      <dgm:spPr/>
      <dgm:t>
        <a:bodyPr/>
        <a:lstStyle/>
        <a:p>
          <a:r>
            <a:rPr lang="en-US" dirty="0" smtClean="0"/>
            <a:t>Consumer Packaged Goods</a:t>
          </a:r>
          <a:endParaRPr lang="en-US" dirty="0"/>
        </a:p>
      </dgm:t>
    </dgm:pt>
    <dgm:pt modelId="{738F1DAE-D1AB-4FEC-B009-4BCF1B16378B}" type="parTrans" cxnId="{8C88EDEE-078E-409B-9D2D-96DDDF3A732A}">
      <dgm:prSet/>
      <dgm:spPr/>
      <dgm:t>
        <a:bodyPr/>
        <a:lstStyle/>
        <a:p>
          <a:endParaRPr lang="en-US"/>
        </a:p>
      </dgm:t>
    </dgm:pt>
    <dgm:pt modelId="{F500C3CF-E193-4ED6-AF5F-4E5B801B77AA}" type="sibTrans" cxnId="{8C88EDEE-078E-409B-9D2D-96DDDF3A732A}">
      <dgm:prSet/>
      <dgm:spPr/>
      <dgm:t>
        <a:bodyPr/>
        <a:lstStyle/>
        <a:p>
          <a:endParaRPr lang="en-US"/>
        </a:p>
      </dgm:t>
    </dgm:pt>
    <dgm:pt modelId="{DFD70236-7810-473B-AA29-AD5CBF61C51B}">
      <dgm:prSet phldrT="[Text]" phldr="1"/>
      <dgm:spPr/>
      <dgm:t>
        <a:bodyPr/>
        <a:lstStyle/>
        <a:p>
          <a:endParaRPr lang="en-US" dirty="0"/>
        </a:p>
      </dgm:t>
    </dgm:pt>
    <dgm:pt modelId="{FE8A64B5-72C3-4F22-9DBA-77E1DC1E5964}" type="parTrans" cxnId="{32F79FD4-EDAF-44CF-BE85-692C7CA60E30}">
      <dgm:prSet/>
      <dgm:spPr/>
      <dgm:t>
        <a:bodyPr/>
        <a:lstStyle/>
        <a:p>
          <a:endParaRPr lang="en-US"/>
        </a:p>
      </dgm:t>
    </dgm:pt>
    <dgm:pt modelId="{25790DE3-D92F-4FFC-A49C-B3CB68EA0531}" type="sibTrans" cxnId="{32F79FD4-EDAF-44CF-BE85-692C7CA60E30}">
      <dgm:prSet/>
      <dgm:spPr/>
      <dgm:t>
        <a:bodyPr/>
        <a:lstStyle/>
        <a:p>
          <a:endParaRPr lang="en-US"/>
        </a:p>
      </dgm:t>
    </dgm:pt>
    <dgm:pt modelId="{4A23A7F3-9599-4688-9240-94CB3D033178}">
      <dgm:prSet/>
      <dgm:spPr/>
      <dgm:t>
        <a:bodyPr/>
        <a:lstStyle/>
        <a:p>
          <a:r>
            <a:rPr lang="en-US" dirty="0" smtClean="0"/>
            <a:t>Electronics</a:t>
          </a:r>
          <a:endParaRPr lang="en-US" dirty="0"/>
        </a:p>
      </dgm:t>
    </dgm:pt>
    <dgm:pt modelId="{2AE0B4BA-ECF0-4606-9912-7F22D29FEF0A}" type="parTrans" cxnId="{3BEAFC14-8698-4F33-8C7B-CFBA678DF652}">
      <dgm:prSet/>
      <dgm:spPr/>
      <dgm:t>
        <a:bodyPr/>
        <a:lstStyle/>
        <a:p>
          <a:endParaRPr lang="en-US"/>
        </a:p>
      </dgm:t>
    </dgm:pt>
    <dgm:pt modelId="{5FBBDB0B-84D0-46EE-BB29-B2C89BE0CA62}" type="sibTrans" cxnId="{3BEAFC14-8698-4F33-8C7B-CFBA678DF652}">
      <dgm:prSet/>
      <dgm:spPr/>
      <dgm:t>
        <a:bodyPr/>
        <a:lstStyle/>
        <a:p>
          <a:endParaRPr lang="en-US"/>
        </a:p>
      </dgm:t>
    </dgm:pt>
    <dgm:pt modelId="{925357F5-0019-4FF9-97E9-CB3E1F35EC53}">
      <dgm:prSet/>
      <dgm:spPr/>
      <dgm:t>
        <a:bodyPr/>
        <a:lstStyle/>
        <a:p>
          <a:r>
            <a:rPr lang="en-US" dirty="0" smtClean="0"/>
            <a:t>Engineering &amp; Construction</a:t>
          </a:r>
          <a:endParaRPr lang="en-US" dirty="0"/>
        </a:p>
      </dgm:t>
    </dgm:pt>
    <dgm:pt modelId="{C71F1FFC-A68C-4C55-A2AD-320FFB0B3AB4}" type="parTrans" cxnId="{3B7050AC-1C0D-430C-8392-E6CF33139D80}">
      <dgm:prSet/>
      <dgm:spPr/>
      <dgm:t>
        <a:bodyPr/>
        <a:lstStyle/>
        <a:p>
          <a:endParaRPr lang="en-US"/>
        </a:p>
      </dgm:t>
    </dgm:pt>
    <dgm:pt modelId="{9FD0E326-5C57-432C-88D9-BBF696B64FE8}" type="sibTrans" cxnId="{3B7050AC-1C0D-430C-8392-E6CF33139D80}">
      <dgm:prSet/>
      <dgm:spPr/>
      <dgm:t>
        <a:bodyPr/>
        <a:lstStyle/>
        <a:p>
          <a:endParaRPr lang="en-US"/>
        </a:p>
      </dgm:t>
    </dgm:pt>
    <dgm:pt modelId="{1DEFD706-A601-487F-9404-14198EC6F5EC}">
      <dgm:prSet phldrT="[Text]"/>
      <dgm:spPr/>
      <dgm:t>
        <a:bodyPr/>
        <a:lstStyle/>
        <a:p>
          <a:endParaRPr lang="en-US" dirty="0"/>
        </a:p>
      </dgm:t>
    </dgm:pt>
    <dgm:pt modelId="{20ED0131-68E1-40CF-AD5E-B3BBDCCCA95C}" type="parTrans" cxnId="{3FEEFBBF-A9E0-4077-9862-967C8830120A}">
      <dgm:prSet/>
      <dgm:spPr/>
      <dgm:t>
        <a:bodyPr/>
        <a:lstStyle/>
        <a:p>
          <a:endParaRPr lang="en-US"/>
        </a:p>
      </dgm:t>
    </dgm:pt>
    <dgm:pt modelId="{BB4262DC-7A5C-4B54-B5C1-487F55E1EE88}" type="sibTrans" cxnId="{3FEEFBBF-A9E0-4077-9862-967C8830120A}">
      <dgm:prSet/>
      <dgm:spPr/>
      <dgm:t>
        <a:bodyPr/>
        <a:lstStyle/>
        <a:p>
          <a:endParaRPr lang="en-US"/>
        </a:p>
      </dgm:t>
    </dgm:pt>
    <dgm:pt modelId="{A83504C5-F479-4066-B26C-8C618E458347}">
      <dgm:prSet phldrT="[Text]"/>
      <dgm:spPr/>
      <dgm:t>
        <a:bodyPr/>
        <a:lstStyle/>
        <a:p>
          <a:endParaRPr lang="en-US" dirty="0"/>
        </a:p>
      </dgm:t>
    </dgm:pt>
    <dgm:pt modelId="{F739BB90-9545-4244-8500-D826A2D85A5B}" type="parTrans" cxnId="{5E769344-1543-45D3-8229-5EA76A7E8DB0}">
      <dgm:prSet/>
      <dgm:spPr/>
      <dgm:t>
        <a:bodyPr/>
        <a:lstStyle/>
        <a:p>
          <a:endParaRPr lang="en-US"/>
        </a:p>
      </dgm:t>
    </dgm:pt>
    <dgm:pt modelId="{5CCBFA2B-CB15-431E-96E5-4D1E8B39F7DB}" type="sibTrans" cxnId="{5E769344-1543-45D3-8229-5EA76A7E8DB0}">
      <dgm:prSet/>
      <dgm:spPr/>
      <dgm:t>
        <a:bodyPr/>
        <a:lstStyle/>
        <a:p>
          <a:endParaRPr lang="en-US"/>
        </a:p>
      </dgm:t>
    </dgm:pt>
    <dgm:pt modelId="{66AE8F8D-02A8-46B3-93D4-BD86E7D9255B}">
      <dgm:prSet phldrT="[Text]"/>
      <dgm:spPr/>
      <dgm:t>
        <a:bodyPr/>
        <a:lstStyle/>
        <a:p>
          <a:endParaRPr lang="en-US" dirty="0"/>
        </a:p>
      </dgm:t>
    </dgm:pt>
    <dgm:pt modelId="{9430A699-FD22-4D3B-A8E7-52E126F67613}" type="sibTrans" cxnId="{C9BFC1B7-C925-4D6C-B7AE-4D5CFA7C26FA}">
      <dgm:prSet/>
      <dgm:spPr/>
      <dgm:t>
        <a:bodyPr/>
        <a:lstStyle/>
        <a:p>
          <a:endParaRPr lang="en-US"/>
        </a:p>
      </dgm:t>
    </dgm:pt>
    <dgm:pt modelId="{E00185CB-F08A-4B85-95C7-3C8717BF86F2}" type="parTrans" cxnId="{C9BFC1B7-C925-4D6C-B7AE-4D5CFA7C26FA}">
      <dgm:prSet/>
      <dgm:spPr/>
      <dgm:t>
        <a:bodyPr/>
        <a:lstStyle/>
        <a:p>
          <a:endParaRPr lang="en-US"/>
        </a:p>
      </dgm:t>
    </dgm:pt>
    <dgm:pt modelId="{B277892E-5D11-4BFE-86C1-3B3C65A482DB}">
      <dgm:prSet phldrT="[Text]"/>
      <dgm:spPr/>
      <dgm:t>
        <a:bodyPr/>
        <a:lstStyle/>
        <a:p>
          <a:endParaRPr lang="en-US" dirty="0"/>
        </a:p>
      </dgm:t>
    </dgm:pt>
    <dgm:pt modelId="{6F8FD85C-7691-47A8-B539-924F551E4DC6}" type="sibTrans" cxnId="{19D46F59-2BD1-4C74-939E-CCEDACDF0402}">
      <dgm:prSet/>
      <dgm:spPr/>
      <dgm:t>
        <a:bodyPr/>
        <a:lstStyle/>
        <a:p>
          <a:endParaRPr lang="en-US"/>
        </a:p>
      </dgm:t>
    </dgm:pt>
    <dgm:pt modelId="{F32FEECA-D6B3-4166-B4D2-96A65B6A1C6F}" type="parTrans" cxnId="{19D46F59-2BD1-4C74-939E-CCEDACDF0402}">
      <dgm:prSet/>
      <dgm:spPr/>
      <dgm:t>
        <a:bodyPr/>
        <a:lstStyle/>
        <a:p>
          <a:endParaRPr lang="en-US"/>
        </a:p>
      </dgm:t>
    </dgm:pt>
    <dgm:pt modelId="{0432CBFB-615E-46A0-B7EF-EFC2A66ED8B7}" type="pres">
      <dgm:prSet presAssocID="{B691DD4A-179E-40E9-A908-90CC5C87154E}" presName="Name0" presStyleCnt="0">
        <dgm:presLayoutVars>
          <dgm:dir/>
          <dgm:animLvl val="lvl"/>
          <dgm:resizeHandles val="exact"/>
        </dgm:presLayoutVars>
      </dgm:prSet>
      <dgm:spPr/>
      <dgm:t>
        <a:bodyPr/>
        <a:lstStyle/>
        <a:p>
          <a:endParaRPr lang="en-US"/>
        </a:p>
      </dgm:t>
    </dgm:pt>
    <dgm:pt modelId="{4A4BDFCE-55BD-4C78-8B11-936B82634DA2}" type="pres">
      <dgm:prSet presAssocID="{B612345D-7745-43C5-96D9-1A7684BEE942}" presName="composite" presStyleCnt="0"/>
      <dgm:spPr/>
    </dgm:pt>
    <dgm:pt modelId="{CA607650-5403-4E1C-967E-6840C8006895}" type="pres">
      <dgm:prSet presAssocID="{B612345D-7745-43C5-96D9-1A7684BEE942}" presName="parTx" presStyleLbl="alignNode1" presStyleIdx="0" presStyleCnt="5">
        <dgm:presLayoutVars>
          <dgm:chMax val="0"/>
          <dgm:chPref val="0"/>
          <dgm:bulletEnabled val="1"/>
        </dgm:presLayoutVars>
      </dgm:prSet>
      <dgm:spPr/>
      <dgm:t>
        <a:bodyPr/>
        <a:lstStyle/>
        <a:p>
          <a:endParaRPr lang="en-US"/>
        </a:p>
      </dgm:t>
    </dgm:pt>
    <dgm:pt modelId="{473FF3B6-4160-4522-AF27-524C4840DE13}" type="pres">
      <dgm:prSet presAssocID="{B612345D-7745-43C5-96D9-1A7684BEE942}" presName="desTx" presStyleLbl="alignAccFollowNode1" presStyleIdx="0" presStyleCnt="5">
        <dgm:presLayoutVars>
          <dgm:bulletEnabled val="1"/>
        </dgm:presLayoutVars>
      </dgm:prSet>
      <dgm:spPr/>
      <dgm:t>
        <a:bodyPr/>
        <a:lstStyle/>
        <a:p>
          <a:endParaRPr lang="en-US"/>
        </a:p>
      </dgm:t>
    </dgm:pt>
    <dgm:pt modelId="{DB30F5B7-3BA4-4666-B630-346EE1F4D239}" type="pres">
      <dgm:prSet presAssocID="{51DF280F-2E04-47E4-AB70-6275FBF7FCEF}" presName="space" presStyleCnt="0"/>
      <dgm:spPr/>
    </dgm:pt>
    <dgm:pt modelId="{453387D7-50FE-46FA-B8BE-9DEFF20AB02B}" type="pres">
      <dgm:prSet presAssocID="{B26A8394-7D84-4CEB-8AA2-65AEFAC37E21}" presName="composite" presStyleCnt="0"/>
      <dgm:spPr/>
    </dgm:pt>
    <dgm:pt modelId="{CC9D9F02-FF04-4DA6-A921-B7719859B4B6}" type="pres">
      <dgm:prSet presAssocID="{B26A8394-7D84-4CEB-8AA2-65AEFAC37E21}" presName="parTx" presStyleLbl="alignNode1" presStyleIdx="1" presStyleCnt="5">
        <dgm:presLayoutVars>
          <dgm:chMax val="0"/>
          <dgm:chPref val="0"/>
          <dgm:bulletEnabled val="1"/>
        </dgm:presLayoutVars>
      </dgm:prSet>
      <dgm:spPr/>
      <dgm:t>
        <a:bodyPr/>
        <a:lstStyle/>
        <a:p>
          <a:endParaRPr lang="en-US"/>
        </a:p>
      </dgm:t>
    </dgm:pt>
    <dgm:pt modelId="{54A99BF3-E04E-4B64-B691-96A3CE019FF5}" type="pres">
      <dgm:prSet presAssocID="{B26A8394-7D84-4CEB-8AA2-65AEFAC37E21}" presName="desTx" presStyleLbl="alignAccFollowNode1" presStyleIdx="1" presStyleCnt="5">
        <dgm:presLayoutVars>
          <dgm:bulletEnabled val="1"/>
        </dgm:presLayoutVars>
      </dgm:prSet>
      <dgm:spPr/>
      <dgm:t>
        <a:bodyPr/>
        <a:lstStyle/>
        <a:p>
          <a:endParaRPr lang="en-US"/>
        </a:p>
      </dgm:t>
    </dgm:pt>
    <dgm:pt modelId="{ACD5B6CE-D807-4DED-BC92-F00F4F8CA381}" type="pres">
      <dgm:prSet presAssocID="{6C06404E-FC9D-4E9F-934E-A2B553D5FDA5}" presName="space" presStyleCnt="0"/>
      <dgm:spPr/>
    </dgm:pt>
    <dgm:pt modelId="{2CAE1177-62E8-4A12-AA78-91528314BD2B}" type="pres">
      <dgm:prSet presAssocID="{FDC9978B-67D3-49E0-B2E5-840F621FA95B}" presName="composite" presStyleCnt="0"/>
      <dgm:spPr/>
    </dgm:pt>
    <dgm:pt modelId="{7F6A08CF-7F43-4A3C-854F-67099293548B}" type="pres">
      <dgm:prSet presAssocID="{FDC9978B-67D3-49E0-B2E5-840F621FA95B}" presName="parTx" presStyleLbl="alignNode1" presStyleIdx="2" presStyleCnt="5">
        <dgm:presLayoutVars>
          <dgm:chMax val="0"/>
          <dgm:chPref val="0"/>
          <dgm:bulletEnabled val="1"/>
        </dgm:presLayoutVars>
      </dgm:prSet>
      <dgm:spPr/>
      <dgm:t>
        <a:bodyPr/>
        <a:lstStyle/>
        <a:p>
          <a:endParaRPr lang="en-US"/>
        </a:p>
      </dgm:t>
    </dgm:pt>
    <dgm:pt modelId="{59DB6707-AEB4-4728-AFF0-9291535DD36A}" type="pres">
      <dgm:prSet presAssocID="{FDC9978B-67D3-49E0-B2E5-840F621FA95B}" presName="desTx" presStyleLbl="alignAccFollowNode1" presStyleIdx="2" presStyleCnt="5">
        <dgm:presLayoutVars>
          <dgm:bulletEnabled val="1"/>
        </dgm:presLayoutVars>
      </dgm:prSet>
      <dgm:spPr/>
      <dgm:t>
        <a:bodyPr/>
        <a:lstStyle/>
        <a:p>
          <a:endParaRPr lang="en-US"/>
        </a:p>
      </dgm:t>
    </dgm:pt>
    <dgm:pt modelId="{54983FBB-6931-4D05-BDBA-20125620E072}" type="pres">
      <dgm:prSet presAssocID="{F500C3CF-E193-4ED6-AF5F-4E5B801B77AA}" presName="space" presStyleCnt="0"/>
      <dgm:spPr/>
    </dgm:pt>
    <dgm:pt modelId="{B28753A4-DD2D-4130-B69C-14063E0968B2}" type="pres">
      <dgm:prSet presAssocID="{4A23A7F3-9599-4688-9240-94CB3D033178}" presName="composite" presStyleCnt="0"/>
      <dgm:spPr/>
    </dgm:pt>
    <dgm:pt modelId="{39C93B27-CC4D-4500-96FC-CEB7AE21746D}" type="pres">
      <dgm:prSet presAssocID="{4A23A7F3-9599-4688-9240-94CB3D033178}" presName="parTx" presStyleLbl="alignNode1" presStyleIdx="3" presStyleCnt="5">
        <dgm:presLayoutVars>
          <dgm:chMax val="0"/>
          <dgm:chPref val="0"/>
          <dgm:bulletEnabled val="1"/>
        </dgm:presLayoutVars>
      </dgm:prSet>
      <dgm:spPr/>
      <dgm:t>
        <a:bodyPr/>
        <a:lstStyle/>
        <a:p>
          <a:endParaRPr lang="en-US"/>
        </a:p>
      </dgm:t>
    </dgm:pt>
    <dgm:pt modelId="{761F8FFB-ECA3-4DED-94EE-5EFCAD96242A}" type="pres">
      <dgm:prSet presAssocID="{4A23A7F3-9599-4688-9240-94CB3D033178}" presName="desTx" presStyleLbl="alignAccFollowNode1" presStyleIdx="3" presStyleCnt="5">
        <dgm:presLayoutVars>
          <dgm:bulletEnabled val="1"/>
        </dgm:presLayoutVars>
      </dgm:prSet>
      <dgm:spPr/>
    </dgm:pt>
    <dgm:pt modelId="{332B0D13-822B-461A-A493-958AFC090011}" type="pres">
      <dgm:prSet presAssocID="{5FBBDB0B-84D0-46EE-BB29-B2C89BE0CA62}" presName="space" presStyleCnt="0"/>
      <dgm:spPr/>
    </dgm:pt>
    <dgm:pt modelId="{4EAF9DFE-8B6F-4A60-812A-326011BD29CB}" type="pres">
      <dgm:prSet presAssocID="{925357F5-0019-4FF9-97E9-CB3E1F35EC53}" presName="composite" presStyleCnt="0"/>
      <dgm:spPr/>
    </dgm:pt>
    <dgm:pt modelId="{3F939533-4FB9-4B2B-8795-C311EBA8BF9C}" type="pres">
      <dgm:prSet presAssocID="{925357F5-0019-4FF9-97E9-CB3E1F35EC53}" presName="parTx" presStyleLbl="alignNode1" presStyleIdx="4" presStyleCnt="5">
        <dgm:presLayoutVars>
          <dgm:chMax val="0"/>
          <dgm:chPref val="0"/>
          <dgm:bulletEnabled val="1"/>
        </dgm:presLayoutVars>
      </dgm:prSet>
      <dgm:spPr/>
      <dgm:t>
        <a:bodyPr/>
        <a:lstStyle/>
        <a:p>
          <a:endParaRPr lang="en-US"/>
        </a:p>
      </dgm:t>
    </dgm:pt>
    <dgm:pt modelId="{8FA10350-FD00-4F1E-B965-F58133094B0C}" type="pres">
      <dgm:prSet presAssocID="{925357F5-0019-4FF9-97E9-CB3E1F35EC53}" presName="desTx" presStyleLbl="alignAccFollowNode1" presStyleIdx="4" presStyleCnt="5">
        <dgm:presLayoutVars>
          <dgm:bulletEnabled val="1"/>
        </dgm:presLayoutVars>
      </dgm:prSet>
      <dgm:spPr/>
    </dgm:pt>
  </dgm:ptLst>
  <dgm:cxnLst>
    <dgm:cxn modelId="{8C88EDEE-078E-409B-9D2D-96DDDF3A732A}" srcId="{B691DD4A-179E-40E9-A908-90CC5C87154E}" destId="{FDC9978B-67D3-49E0-B2E5-840F621FA95B}" srcOrd="2" destOrd="0" parTransId="{738F1DAE-D1AB-4FEC-B009-4BCF1B16378B}" sibTransId="{F500C3CF-E193-4ED6-AF5F-4E5B801B77AA}"/>
    <dgm:cxn modelId="{D3B51D20-3480-462B-ADC0-8F0B29D469DB}" type="presOf" srcId="{A83504C5-F479-4066-B26C-8C618E458347}" destId="{473FF3B6-4160-4522-AF27-524C4840DE13}" srcOrd="0" destOrd="3" presId="urn:microsoft.com/office/officeart/2005/8/layout/hList1"/>
    <dgm:cxn modelId="{D51D5E40-6057-4AE6-B018-54781A5C1EC4}" type="presOf" srcId="{B612345D-7745-43C5-96D9-1A7684BEE942}" destId="{CA607650-5403-4E1C-967E-6840C8006895}" srcOrd="0" destOrd="0" presId="urn:microsoft.com/office/officeart/2005/8/layout/hList1"/>
    <dgm:cxn modelId="{34587A47-6116-4D89-B6F4-274389C9786C}" type="presOf" srcId="{A27C09FA-85AD-4B1B-ABAB-0DE99EB520A2}" destId="{54A99BF3-E04E-4B64-B691-96A3CE019FF5}" srcOrd="0" destOrd="0" presId="urn:microsoft.com/office/officeart/2005/8/layout/hList1"/>
    <dgm:cxn modelId="{1B86DBC7-D0F0-443D-8DA7-228AD0DA6C16}" srcId="{B612345D-7745-43C5-96D9-1A7684BEE942}" destId="{9D5FCBDD-39CA-48C1-A8A8-2D8EF6329E1C}" srcOrd="1" destOrd="0" parTransId="{C779874C-A223-4D4F-8064-1AC8D65468D9}" sibTransId="{680BEA14-C297-48EC-9A1F-9576281DDD3F}"/>
    <dgm:cxn modelId="{F5F9C702-9EE8-48BD-B0B1-A201D28AA87A}" type="presOf" srcId="{66AE8F8D-02A8-46B3-93D4-BD86E7D9255B}" destId="{473FF3B6-4160-4522-AF27-524C4840DE13}" srcOrd="0" destOrd="5" presId="urn:microsoft.com/office/officeart/2005/8/layout/hList1"/>
    <dgm:cxn modelId="{5A2D041A-48C9-4D63-BE78-3C3EFE166ED0}" srcId="{B691DD4A-179E-40E9-A908-90CC5C87154E}" destId="{B612345D-7745-43C5-96D9-1A7684BEE942}" srcOrd="0" destOrd="0" parTransId="{A4B4AD82-649D-4D97-AFEB-56FEC329F5F7}" sibTransId="{51DF280F-2E04-47E4-AB70-6275FBF7FCEF}"/>
    <dgm:cxn modelId="{3FEEFBBF-A9E0-4077-9862-967C8830120A}" srcId="{B612345D-7745-43C5-96D9-1A7684BEE942}" destId="{1DEFD706-A601-487F-9404-14198EC6F5EC}" srcOrd="4" destOrd="0" parTransId="{20ED0131-68E1-40CF-AD5E-B3BBDCCCA95C}" sibTransId="{BB4262DC-7A5C-4B54-B5C1-487F55E1EE88}"/>
    <dgm:cxn modelId="{10CFDB87-7580-49C5-8F2D-F2D2AEEF9F7B}" type="presOf" srcId="{B691DD4A-179E-40E9-A908-90CC5C87154E}" destId="{0432CBFB-615E-46A0-B7EF-EFC2A66ED8B7}" srcOrd="0" destOrd="0" presId="urn:microsoft.com/office/officeart/2005/8/layout/hList1"/>
    <dgm:cxn modelId="{20BC8AC6-7FA6-43C2-B58C-BAEC8754C216}" type="presOf" srcId="{CF82F0EC-2087-40D6-B339-499C3768000A}" destId="{473FF3B6-4160-4522-AF27-524C4840DE13}" srcOrd="0" destOrd="0" presId="urn:microsoft.com/office/officeart/2005/8/layout/hList1"/>
    <dgm:cxn modelId="{FA1A0435-9831-43F3-8DDE-52418C236788}" type="presOf" srcId="{9D5FCBDD-39CA-48C1-A8A8-2D8EF6329E1C}" destId="{473FF3B6-4160-4522-AF27-524C4840DE13}" srcOrd="0" destOrd="1" presId="urn:microsoft.com/office/officeart/2005/8/layout/hList1"/>
    <dgm:cxn modelId="{9B83928C-0621-4730-AB6A-61A8CD80EB35}" type="presOf" srcId="{DFD70236-7810-473B-AA29-AD5CBF61C51B}" destId="{59DB6707-AEB4-4728-AFF0-9291535DD36A}" srcOrd="0" destOrd="0" presId="urn:microsoft.com/office/officeart/2005/8/layout/hList1"/>
    <dgm:cxn modelId="{6945FBCA-E1E3-482D-B0A6-D5451ABB82C5}" type="presOf" srcId="{FDC9978B-67D3-49E0-B2E5-840F621FA95B}" destId="{7F6A08CF-7F43-4A3C-854F-67099293548B}" srcOrd="0" destOrd="0" presId="urn:microsoft.com/office/officeart/2005/8/layout/hList1"/>
    <dgm:cxn modelId="{32F79FD4-EDAF-44CF-BE85-692C7CA60E30}" srcId="{FDC9978B-67D3-49E0-B2E5-840F621FA95B}" destId="{DFD70236-7810-473B-AA29-AD5CBF61C51B}" srcOrd="0" destOrd="0" parTransId="{FE8A64B5-72C3-4F22-9DBA-77E1DC1E5964}" sibTransId="{25790DE3-D92F-4FFC-A49C-B3CB68EA0531}"/>
    <dgm:cxn modelId="{83496AE8-B732-4247-85D5-D920F0601392}" type="presOf" srcId="{1DEFD706-A601-487F-9404-14198EC6F5EC}" destId="{473FF3B6-4160-4522-AF27-524C4840DE13}" srcOrd="0" destOrd="4" presId="urn:microsoft.com/office/officeart/2005/8/layout/hList1"/>
    <dgm:cxn modelId="{F392B5AD-BF17-4249-AED0-5E1A120D50E4}" srcId="{B691DD4A-179E-40E9-A908-90CC5C87154E}" destId="{B26A8394-7D84-4CEB-8AA2-65AEFAC37E21}" srcOrd="1" destOrd="0" parTransId="{64D24532-F372-41B1-92E4-5A82D4BF17CD}" sibTransId="{6C06404E-FC9D-4E9F-934E-A2B553D5FDA5}"/>
    <dgm:cxn modelId="{C9BFC1B7-C925-4D6C-B7AE-4D5CFA7C26FA}" srcId="{B612345D-7745-43C5-96D9-1A7684BEE942}" destId="{66AE8F8D-02A8-46B3-93D4-BD86E7D9255B}" srcOrd="5" destOrd="0" parTransId="{E00185CB-F08A-4B85-95C7-3C8717BF86F2}" sibTransId="{9430A699-FD22-4D3B-A8E7-52E126F67613}"/>
    <dgm:cxn modelId="{5E769344-1543-45D3-8229-5EA76A7E8DB0}" srcId="{B612345D-7745-43C5-96D9-1A7684BEE942}" destId="{A83504C5-F479-4066-B26C-8C618E458347}" srcOrd="3" destOrd="0" parTransId="{F739BB90-9545-4244-8500-D826A2D85A5B}" sibTransId="{5CCBFA2B-CB15-431E-96E5-4D1E8B39F7DB}"/>
    <dgm:cxn modelId="{3B7050AC-1C0D-430C-8392-E6CF33139D80}" srcId="{B691DD4A-179E-40E9-A908-90CC5C87154E}" destId="{925357F5-0019-4FF9-97E9-CB3E1F35EC53}" srcOrd="4" destOrd="0" parTransId="{C71F1FFC-A68C-4C55-A2AD-320FFB0B3AB4}" sibTransId="{9FD0E326-5C57-432C-88D9-BBF696B64FE8}"/>
    <dgm:cxn modelId="{8C4C779B-8311-480B-9CDE-95232B37C749}" type="presOf" srcId="{B26A8394-7D84-4CEB-8AA2-65AEFAC37E21}" destId="{CC9D9F02-FF04-4DA6-A921-B7719859B4B6}" srcOrd="0" destOrd="0" presId="urn:microsoft.com/office/officeart/2005/8/layout/hList1"/>
    <dgm:cxn modelId="{6187FAF7-9FE8-4FF8-B168-493BA67B3F93}" type="presOf" srcId="{4A23A7F3-9599-4688-9240-94CB3D033178}" destId="{39C93B27-CC4D-4500-96FC-CEB7AE21746D}" srcOrd="0" destOrd="0" presId="urn:microsoft.com/office/officeart/2005/8/layout/hList1"/>
    <dgm:cxn modelId="{19D46F59-2BD1-4C74-939E-CCEDACDF0402}" srcId="{B612345D-7745-43C5-96D9-1A7684BEE942}" destId="{B277892E-5D11-4BFE-86C1-3B3C65A482DB}" srcOrd="2" destOrd="0" parTransId="{F32FEECA-D6B3-4166-B4D2-96A65B6A1C6F}" sibTransId="{6F8FD85C-7691-47A8-B539-924F551E4DC6}"/>
    <dgm:cxn modelId="{6E80DC1A-A27A-4636-9633-21A0AB692FB0}" srcId="{B612345D-7745-43C5-96D9-1A7684BEE942}" destId="{CF82F0EC-2087-40D6-B339-499C3768000A}" srcOrd="0" destOrd="0" parTransId="{22715667-D6AA-4503-B5C7-F99F8EC4ACD7}" sibTransId="{6FC38F5D-0571-4255-91B8-7B4D6C4A255E}"/>
    <dgm:cxn modelId="{2434D0F0-BCC2-4CAD-A041-643E532AB5DC}" type="presOf" srcId="{925357F5-0019-4FF9-97E9-CB3E1F35EC53}" destId="{3F939533-4FB9-4B2B-8795-C311EBA8BF9C}" srcOrd="0" destOrd="0" presId="urn:microsoft.com/office/officeart/2005/8/layout/hList1"/>
    <dgm:cxn modelId="{8527944A-5CDC-42E3-9EA7-53D6DDDA0179}" type="presOf" srcId="{B277892E-5D11-4BFE-86C1-3B3C65A482DB}" destId="{473FF3B6-4160-4522-AF27-524C4840DE13}" srcOrd="0" destOrd="2" presId="urn:microsoft.com/office/officeart/2005/8/layout/hList1"/>
    <dgm:cxn modelId="{114B7F00-FB26-4793-81A7-3E718159B9D5}" srcId="{B26A8394-7D84-4CEB-8AA2-65AEFAC37E21}" destId="{A27C09FA-85AD-4B1B-ABAB-0DE99EB520A2}" srcOrd="0" destOrd="0" parTransId="{D14BE26D-03BB-437F-A9A0-B95C333EE1B7}" sibTransId="{64E79AD3-044F-4A6B-8E81-E75FE8FC92E5}"/>
    <dgm:cxn modelId="{3BEAFC14-8698-4F33-8C7B-CFBA678DF652}" srcId="{B691DD4A-179E-40E9-A908-90CC5C87154E}" destId="{4A23A7F3-9599-4688-9240-94CB3D033178}" srcOrd="3" destOrd="0" parTransId="{2AE0B4BA-ECF0-4606-9912-7F22D29FEF0A}" sibTransId="{5FBBDB0B-84D0-46EE-BB29-B2C89BE0CA62}"/>
    <dgm:cxn modelId="{EA5C133D-6E27-4B39-81A0-44F7FDB1D242}" type="presParOf" srcId="{0432CBFB-615E-46A0-B7EF-EFC2A66ED8B7}" destId="{4A4BDFCE-55BD-4C78-8B11-936B82634DA2}" srcOrd="0" destOrd="0" presId="urn:microsoft.com/office/officeart/2005/8/layout/hList1"/>
    <dgm:cxn modelId="{C3476CBE-F6D4-4C36-8949-E16209272D2B}" type="presParOf" srcId="{4A4BDFCE-55BD-4C78-8B11-936B82634DA2}" destId="{CA607650-5403-4E1C-967E-6840C8006895}" srcOrd="0" destOrd="0" presId="urn:microsoft.com/office/officeart/2005/8/layout/hList1"/>
    <dgm:cxn modelId="{5911C901-A616-4D89-9331-673AD4E5B9B4}" type="presParOf" srcId="{4A4BDFCE-55BD-4C78-8B11-936B82634DA2}" destId="{473FF3B6-4160-4522-AF27-524C4840DE13}" srcOrd="1" destOrd="0" presId="urn:microsoft.com/office/officeart/2005/8/layout/hList1"/>
    <dgm:cxn modelId="{28D7E397-6481-4000-AD23-B34EAF16D08B}" type="presParOf" srcId="{0432CBFB-615E-46A0-B7EF-EFC2A66ED8B7}" destId="{DB30F5B7-3BA4-4666-B630-346EE1F4D239}" srcOrd="1" destOrd="0" presId="urn:microsoft.com/office/officeart/2005/8/layout/hList1"/>
    <dgm:cxn modelId="{FA281225-90FB-43C9-BAA5-E5FDAEE8325C}" type="presParOf" srcId="{0432CBFB-615E-46A0-B7EF-EFC2A66ED8B7}" destId="{453387D7-50FE-46FA-B8BE-9DEFF20AB02B}" srcOrd="2" destOrd="0" presId="urn:microsoft.com/office/officeart/2005/8/layout/hList1"/>
    <dgm:cxn modelId="{786B01B1-7121-4679-9455-B56D5BEA4DED}" type="presParOf" srcId="{453387D7-50FE-46FA-B8BE-9DEFF20AB02B}" destId="{CC9D9F02-FF04-4DA6-A921-B7719859B4B6}" srcOrd="0" destOrd="0" presId="urn:microsoft.com/office/officeart/2005/8/layout/hList1"/>
    <dgm:cxn modelId="{091302A9-37B8-4593-A5E6-047307FD4FB3}" type="presParOf" srcId="{453387D7-50FE-46FA-B8BE-9DEFF20AB02B}" destId="{54A99BF3-E04E-4B64-B691-96A3CE019FF5}" srcOrd="1" destOrd="0" presId="urn:microsoft.com/office/officeart/2005/8/layout/hList1"/>
    <dgm:cxn modelId="{E73FDD1D-C964-4034-9D6D-F910BD50174E}" type="presParOf" srcId="{0432CBFB-615E-46A0-B7EF-EFC2A66ED8B7}" destId="{ACD5B6CE-D807-4DED-BC92-F00F4F8CA381}" srcOrd="3" destOrd="0" presId="urn:microsoft.com/office/officeart/2005/8/layout/hList1"/>
    <dgm:cxn modelId="{7FA79E3A-16D1-4C17-A796-45804C1212A4}" type="presParOf" srcId="{0432CBFB-615E-46A0-B7EF-EFC2A66ED8B7}" destId="{2CAE1177-62E8-4A12-AA78-91528314BD2B}" srcOrd="4" destOrd="0" presId="urn:microsoft.com/office/officeart/2005/8/layout/hList1"/>
    <dgm:cxn modelId="{02ACCF2D-AEF6-4C9E-9388-F75BC28CF9AE}" type="presParOf" srcId="{2CAE1177-62E8-4A12-AA78-91528314BD2B}" destId="{7F6A08CF-7F43-4A3C-854F-67099293548B}" srcOrd="0" destOrd="0" presId="urn:microsoft.com/office/officeart/2005/8/layout/hList1"/>
    <dgm:cxn modelId="{02AE50E6-5AC0-4AE8-B057-1AC78036C5CF}" type="presParOf" srcId="{2CAE1177-62E8-4A12-AA78-91528314BD2B}" destId="{59DB6707-AEB4-4728-AFF0-9291535DD36A}" srcOrd="1" destOrd="0" presId="urn:microsoft.com/office/officeart/2005/8/layout/hList1"/>
    <dgm:cxn modelId="{173AB9F5-2540-42EB-822B-9B6921D1D095}" type="presParOf" srcId="{0432CBFB-615E-46A0-B7EF-EFC2A66ED8B7}" destId="{54983FBB-6931-4D05-BDBA-20125620E072}" srcOrd="5" destOrd="0" presId="urn:microsoft.com/office/officeart/2005/8/layout/hList1"/>
    <dgm:cxn modelId="{1E870429-A63F-4855-A206-DF3E2ADBB7CE}" type="presParOf" srcId="{0432CBFB-615E-46A0-B7EF-EFC2A66ED8B7}" destId="{B28753A4-DD2D-4130-B69C-14063E0968B2}" srcOrd="6" destOrd="0" presId="urn:microsoft.com/office/officeart/2005/8/layout/hList1"/>
    <dgm:cxn modelId="{683FE516-75A2-4710-9D08-50F79BC2DF14}" type="presParOf" srcId="{B28753A4-DD2D-4130-B69C-14063E0968B2}" destId="{39C93B27-CC4D-4500-96FC-CEB7AE21746D}" srcOrd="0" destOrd="0" presId="urn:microsoft.com/office/officeart/2005/8/layout/hList1"/>
    <dgm:cxn modelId="{B0DD247D-B1AE-4BB5-8E55-17CD0AB1E145}" type="presParOf" srcId="{B28753A4-DD2D-4130-B69C-14063E0968B2}" destId="{761F8FFB-ECA3-4DED-94EE-5EFCAD96242A}" srcOrd="1" destOrd="0" presId="urn:microsoft.com/office/officeart/2005/8/layout/hList1"/>
    <dgm:cxn modelId="{D36E367E-F025-4725-B613-68C4B8B0E1A4}" type="presParOf" srcId="{0432CBFB-615E-46A0-B7EF-EFC2A66ED8B7}" destId="{332B0D13-822B-461A-A493-958AFC090011}" srcOrd="7" destOrd="0" presId="urn:microsoft.com/office/officeart/2005/8/layout/hList1"/>
    <dgm:cxn modelId="{DDD1579D-05C4-40ED-920C-B70174598D8D}" type="presParOf" srcId="{0432CBFB-615E-46A0-B7EF-EFC2A66ED8B7}" destId="{4EAF9DFE-8B6F-4A60-812A-326011BD29CB}" srcOrd="8" destOrd="0" presId="urn:microsoft.com/office/officeart/2005/8/layout/hList1"/>
    <dgm:cxn modelId="{36DFF0B4-3E67-4551-863C-16BBE17A87C3}" type="presParOf" srcId="{4EAF9DFE-8B6F-4A60-812A-326011BD29CB}" destId="{3F939533-4FB9-4B2B-8795-C311EBA8BF9C}" srcOrd="0" destOrd="0" presId="urn:microsoft.com/office/officeart/2005/8/layout/hList1"/>
    <dgm:cxn modelId="{7CA17883-42C5-493F-9646-D3A62E0C4BE9}" type="presParOf" srcId="{4EAF9DFE-8B6F-4A60-812A-326011BD29CB}" destId="{8FA10350-FD00-4F1E-B965-F58133094B0C}"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0484AA-A5DA-40E4-96EA-B69C0C95FBAD}">
      <dsp:nvSpPr>
        <dsp:cNvPr id="0" name=""/>
        <dsp:cNvSpPr/>
      </dsp:nvSpPr>
      <dsp:spPr>
        <a:xfrm rot="10800000">
          <a:off x="1055658" y="834"/>
          <a:ext cx="3372660" cy="824616"/>
        </a:xfrm>
        <a:prstGeom prst="homePlate">
          <a:avLst/>
        </a:prstGeom>
        <a:gradFill rotWithShape="0">
          <a:gsLst>
            <a:gs pos="0">
              <a:schemeClr val="accent4">
                <a:hueOff val="0"/>
                <a:satOff val="0"/>
                <a:lumOff val="0"/>
                <a:alphaOff val="0"/>
                <a:shade val="45000"/>
                <a:satMod val="155000"/>
              </a:schemeClr>
            </a:gs>
            <a:gs pos="60000">
              <a:schemeClr val="accent4">
                <a:hueOff val="0"/>
                <a:satOff val="0"/>
                <a:lumOff val="0"/>
                <a:alphaOff val="0"/>
                <a:shade val="95000"/>
                <a:satMod val="150000"/>
              </a:schemeClr>
            </a:gs>
            <a:gs pos="100000">
              <a:schemeClr val="accent4">
                <a:hueOff val="0"/>
                <a:satOff val="0"/>
                <a:lumOff val="0"/>
                <a:alphaOff val="0"/>
                <a:tint val="87000"/>
                <a:satMod val="250000"/>
              </a:schemeClr>
            </a:gs>
          </a:gsLst>
          <a:lin ang="16200000" scaled="0"/>
        </a:gradFill>
        <a:ln>
          <a:noFill/>
        </a:ln>
        <a:effectLst>
          <a:outerShdw blurRad="65500" dist="38100" dir="5400000" rotWithShape="0">
            <a:srgbClr val="000000">
              <a:alpha val="4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63633" tIns="91440" rIns="170688" bIns="91440" numCol="1" spcCol="1270" anchor="ctr" anchorCtr="0">
          <a:noAutofit/>
        </a:bodyPr>
        <a:lstStyle/>
        <a:p>
          <a:pPr lvl="0" algn="ctr" defTabSz="1066800">
            <a:lnSpc>
              <a:spcPct val="90000"/>
            </a:lnSpc>
            <a:spcBef>
              <a:spcPct val="0"/>
            </a:spcBef>
            <a:spcAft>
              <a:spcPct val="35000"/>
            </a:spcAft>
          </a:pPr>
          <a:r>
            <a:rPr lang="en-US" sz="2400" kern="1200" dirty="0" smtClean="0"/>
            <a:t>Growing Business</a:t>
          </a:r>
          <a:endParaRPr lang="en-US" sz="2400" kern="1200" dirty="0"/>
        </a:p>
      </dsp:txBody>
      <dsp:txXfrm rot="10800000">
        <a:off x="1261812" y="834"/>
        <a:ext cx="3166506" cy="824616"/>
      </dsp:txXfrm>
    </dsp:sp>
    <dsp:sp modelId="{7D37BEDF-5E0B-40EA-B94B-24F1FEDB312B}">
      <dsp:nvSpPr>
        <dsp:cNvPr id="0" name=""/>
        <dsp:cNvSpPr/>
      </dsp:nvSpPr>
      <dsp:spPr>
        <a:xfrm>
          <a:off x="643350" y="834"/>
          <a:ext cx="824616" cy="824616"/>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5000" r="-5000"/>
          </a:stretch>
        </a:blipFill>
        <a:ln>
          <a:noFill/>
        </a:ln>
        <a:effectLst>
          <a:outerShdw blurRad="65500" dist="38100" dir="5400000" rotWithShape="0">
            <a:srgbClr val="000000">
              <a:alpha val="40000"/>
            </a:srgbClr>
          </a:outerShdw>
        </a:effectLst>
      </dsp:spPr>
      <dsp:style>
        <a:lnRef idx="0">
          <a:scrgbClr r="0" g="0" b="0"/>
        </a:lnRef>
        <a:fillRef idx="1">
          <a:scrgbClr r="0" g="0" b="0"/>
        </a:fillRef>
        <a:effectRef idx="2">
          <a:scrgbClr r="0" g="0" b="0"/>
        </a:effectRef>
        <a:fontRef idx="minor"/>
      </dsp:style>
    </dsp:sp>
    <dsp:sp modelId="{9C7C16A2-C552-4678-90C7-4CE0C58CAB3D}">
      <dsp:nvSpPr>
        <dsp:cNvPr id="0" name=""/>
        <dsp:cNvSpPr/>
      </dsp:nvSpPr>
      <dsp:spPr>
        <a:xfrm rot="10800000">
          <a:off x="1055658" y="1071605"/>
          <a:ext cx="3372660" cy="824616"/>
        </a:xfrm>
        <a:prstGeom prst="homePlate">
          <a:avLst/>
        </a:prstGeom>
        <a:gradFill rotWithShape="0">
          <a:gsLst>
            <a:gs pos="0">
              <a:schemeClr val="accent4">
                <a:hueOff val="-1546358"/>
                <a:satOff val="8966"/>
                <a:lumOff val="5294"/>
                <a:alphaOff val="0"/>
                <a:shade val="45000"/>
                <a:satMod val="155000"/>
              </a:schemeClr>
            </a:gs>
            <a:gs pos="60000">
              <a:schemeClr val="accent4">
                <a:hueOff val="-1546358"/>
                <a:satOff val="8966"/>
                <a:lumOff val="5294"/>
                <a:alphaOff val="0"/>
                <a:shade val="95000"/>
                <a:satMod val="150000"/>
              </a:schemeClr>
            </a:gs>
            <a:gs pos="100000">
              <a:schemeClr val="accent4">
                <a:hueOff val="-1546358"/>
                <a:satOff val="8966"/>
                <a:lumOff val="5294"/>
                <a:alphaOff val="0"/>
                <a:tint val="87000"/>
                <a:satMod val="250000"/>
              </a:schemeClr>
            </a:gs>
          </a:gsLst>
          <a:lin ang="16200000" scaled="0"/>
        </a:gradFill>
        <a:ln>
          <a:noFill/>
        </a:ln>
        <a:effectLst>
          <a:outerShdw blurRad="65500" dist="38100" dir="5400000" rotWithShape="0">
            <a:srgbClr val="000000">
              <a:alpha val="4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63633" tIns="91440" rIns="170688" bIns="91440" numCol="1" spcCol="1270" anchor="ctr" anchorCtr="0">
          <a:noAutofit/>
        </a:bodyPr>
        <a:lstStyle/>
        <a:p>
          <a:pPr lvl="0" algn="ctr" defTabSz="1066800">
            <a:lnSpc>
              <a:spcPct val="90000"/>
            </a:lnSpc>
            <a:spcBef>
              <a:spcPct val="0"/>
            </a:spcBef>
            <a:spcAft>
              <a:spcPct val="35000"/>
            </a:spcAft>
          </a:pPr>
          <a:r>
            <a:rPr lang="en-US" sz="2400" kern="1200" dirty="0" smtClean="0"/>
            <a:t>Margin Pressure</a:t>
          </a:r>
          <a:endParaRPr lang="en-US" sz="2400" kern="1200" dirty="0"/>
        </a:p>
      </dsp:txBody>
      <dsp:txXfrm rot="10800000">
        <a:off x="1261812" y="1071605"/>
        <a:ext cx="3166506" cy="824616"/>
      </dsp:txXfrm>
    </dsp:sp>
    <dsp:sp modelId="{3D062D8B-C254-4355-889C-90A8C0CA3B87}">
      <dsp:nvSpPr>
        <dsp:cNvPr id="0" name=""/>
        <dsp:cNvSpPr/>
      </dsp:nvSpPr>
      <dsp:spPr>
        <a:xfrm>
          <a:off x="643350" y="1071605"/>
          <a:ext cx="824616" cy="824616"/>
        </a:xfrm>
        <a:prstGeom prst="ellipse">
          <a:avLst/>
        </a:prstGeom>
        <a:blipFill>
          <a:blip xmlns:r="http://schemas.openxmlformats.org/officeDocument/2006/relationships" r:embed="rId2" cstate="print">
            <a:extLst>
              <a:ext uri="{28A0092B-C50C-407E-A947-70E740481C1C}">
                <a14:useLocalDpi xmlns:a14="http://schemas.microsoft.com/office/drawing/2010/main" val="0"/>
              </a:ext>
            </a:extLst>
          </a:blip>
          <a:srcRect/>
          <a:stretch>
            <a:fillRect l="-1000" r="-1000"/>
          </a:stretch>
        </a:blipFill>
        <a:ln>
          <a:noFill/>
        </a:ln>
        <a:effectLst>
          <a:outerShdw blurRad="65500" dist="38100" dir="5400000" rotWithShape="0">
            <a:srgbClr val="000000">
              <a:alpha val="40000"/>
            </a:srgbClr>
          </a:outerShdw>
        </a:effectLst>
      </dsp:spPr>
      <dsp:style>
        <a:lnRef idx="0">
          <a:scrgbClr r="0" g="0" b="0"/>
        </a:lnRef>
        <a:fillRef idx="1">
          <a:scrgbClr r="0" g="0" b="0"/>
        </a:fillRef>
        <a:effectRef idx="2">
          <a:scrgbClr r="0" g="0" b="0"/>
        </a:effectRef>
        <a:fontRef idx="minor"/>
      </dsp:style>
    </dsp:sp>
    <dsp:sp modelId="{EA1897EF-F104-4AB5-834C-6ED41C9E9A1A}">
      <dsp:nvSpPr>
        <dsp:cNvPr id="0" name=""/>
        <dsp:cNvSpPr/>
      </dsp:nvSpPr>
      <dsp:spPr>
        <a:xfrm rot="10800000">
          <a:off x="1055658" y="2142377"/>
          <a:ext cx="3372660" cy="824616"/>
        </a:xfrm>
        <a:prstGeom prst="homePlate">
          <a:avLst/>
        </a:prstGeom>
        <a:gradFill rotWithShape="0">
          <a:gsLst>
            <a:gs pos="0">
              <a:schemeClr val="accent4">
                <a:hueOff val="-3092715"/>
                <a:satOff val="17932"/>
                <a:lumOff val="10588"/>
                <a:alphaOff val="0"/>
                <a:shade val="45000"/>
                <a:satMod val="155000"/>
              </a:schemeClr>
            </a:gs>
            <a:gs pos="60000">
              <a:schemeClr val="accent4">
                <a:hueOff val="-3092715"/>
                <a:satOff val="17932"/>
                <a:lumOff val="10588"/>
                <a:alphaOff val="0"/>
                <a:shade val="95000"/>
                <a:satMod val="150000"/>
              </a:schemeClr>
            </a:gs>
            <a:gs pos="100000">
              <a:schemeClr val="accent4">
                <a:hueOff val="-3092715"/>
                <a:satOff val="17932"/>
                <a:lumOff val="10588"/>
                <a:alphaOff val="0"/>
                <a:tint val="87000"/>
                <a:satMod val="250000"/>
              </a:schemeClr>
            </a:gs>
          </a:gsLst>
          <a:lin ang="16200000" scaled="0"/>
        </a:gradFill>
        <a:ln>
          <a:noFill/>
        </a:ln>
        <a:effectLst>
          <a:outerShdw blurRad="65500" dist="38100" dir="5400000" rotWithShape="0">
            <a:srgbClr val="000000">
              <a:alpha val="4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63633" tIns="91440" rIns="170688" bIns="91440" numCol="1" spcCol="1270" anchor="ctr" anchorCtr="0">
          <a:noAutofit/>
        </a:bodyPr>
        <a:lstStyle/>
        <a:p>
          <a:pPr lvl="0" algn="ctr" defTabSz="1066800">
            <a:lnSpc>
              <a:spcPct val="90000"/>
            </a:lnSpc>
            <a:spcBef>
              <a:spcPct val="0"/>
            </a:spcBef>
            <a:spcAft>
              <a:spcPct val="35000"/>
            </a:spcAft>
          </a:pPr>
          <a:r>
            <a:rPr lang="en-US" sz="2400" kern="1200" dirty="0" smtClean="0"/>
            <a:t>Government Regulations</a:t>
          </a:r>
          <a:endParaRPr lang="en-US" sz="2400" kern="1200" dirty="0"/>
        </a:p>
      </dsp:txBody>
      <dsp:txXfrm rot="10800000">
        <a:off x="1261812" y="2142377"/>
        <a:ext cx="3166506" cy="824616"/>
      </dsp:txXfrm>
    </dsp:sp>
    <dsp:sp modelId="{37EA8F2F-985D-4F1D-A942-EF02EA6A139D}">
      <dsp:nvSpPr>
        <dsp:cNvPr id="0" name=""/>
        <dsp:cNvSpPr/>
      </dsp:nvSpPr>
      <dsp:spPr>
        <a:xfrm>
          <a:off x="643350" y="2142377"/>
          <a:ext cx="824616" cy="824616"/>
        </a:xfrm>
        <a:prstGeom prst="ellipse">
          <a:avLst/>
        </a:prstGeom>
        <a:blipFill>
          <a:blip xmlns:r="http://schemas.openxmlformats.org/officeDocument/2006/relationships" r:embed="rId3" cstate="print">
            <a:extLst>
              <a:ext uri="{28A0092B-C50C-407E-A947-70E740481C1C}">
                <a14:useLocalDpi xmlns:a14="http://schemas.microsoft.com/office/drawing/2010/main" val="0"/>
              </a:ext>
            </a:extLst>
          </a:blip>
          <a:srcRect/>
          <a:stretch>
            <a:fillRect/>
          </a:stretch>
        </a:blipFill>
        <a:ln>
          <a:noFill/>
        </a:ln>
        <a:effectLst>
          <a:outerShdw blurRad="65500" dist="38100" dir="5400000" rotWithShape="0">
            <a:srgbClr val="000000">
              <a:alpha val="40000"/>
            </a:srgbClr>
          </a:outerShdw>
        </a:effectLst>
      </dsp:spPr>
      <dsp:style>
        <a:lnRef idx="0">
          <a:scrgbClr r="0" g="0" b="0"/>
        </a:lnRef>
        <a:fillRef idx="1">
          <a:scrgbClr r="0" g="0" b="0"/>
        </a:fillRef>
        <a:effectRef idx="2">
          <a:scrgbClr r="0" g="0" b="0"/>
        </a:effectRef>
        <a:fontRef idx="minor"/>
      </dsp:style>
    </dsp:sp>
    <dsp:sp modelId="{8E28EDC1-620F-40DF-BB51-759F71143D82}">
      <dsp:nvSpPr>
        <dsp:cNvPr id="0" name=""/>
        <dsp:cNvSpPr/>
      </dsp:nvSpPr>
      <dsp:spPr>
        <a:xfrm rot="10800000">
          <a:off x="1055658" y="3213148"/>
          <a:ext cx="3372660" cy="824616"/>
        </a:xfrm>
        <a:prstGeom prst="homePlate">
          <a:avLst/>
        </a:prstGeom>
        <a:gradFill rotWithShape="0">
          <a:gsLst>
            <a:gs pos="0">
              <a:schemeClr val="accent4">
                <a:hueOff val="-4639073"/>
                <a:satOff val="26898"/>
                <a:lumOff val="15882"/>
                <a:alphaOff val="0"/>
                <a:shade val="45000"/>
                <a:satMod val="155000"/>
              </a:schemeClr>
            </a:gs>
            <a:gs pos="60000">
              <a:schemeClr val="accent4">
                <a:hueOff val="-4639073"/>
                <a:satOff val="26898"/>
                <a:lumOff val="15882"/>
                <a:alphaOff val="0"/>
                <a:shade val="95000"/>
                <a:satMod val="150000"/>
              </a:schemeClr>
            </a:gs>
            <a:gs pos="100000">
              <a:schemeClr val="accent4">
                <a:hueOff val="-4639073"/>
                <a:satOff val="26898"/>
                <a:lumOff val="15882"/>
                <a:alphaOff val="0"/>
                <a:tint val="87000"/>
                <a:satMod val="250000"/>
              </a:schemeClr>
            </a:gs>
          </a:gsLst>
          <a:lin ang="16200000" scaled="0"/>
        </a:gradFill>
        <a:ln>
          <a:noFill/>
        </a:ln>
        <a:effectLst>
          <a:outerShdw blurRad="65500" dist="38100" dir="5400000" rotWithShape="0">
            <a:srgbClr val="000000">
              <a:alpha val="4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63633" tIns="91440" rIns="170688" bIns="91440" numCol="1" spcCol="1270" anchor="ctr" anchorCtr="0">
          <a:noAutofit/>
        </a:bodyPr>
        <a:lstStyle/>
        <a:p>
          <a:pPr lvl="0" algn="ctr" defTabSz="1066800">
            <a:lnSpc>
              <a:spcPct val="90000"/>
            </a:lnSpc>
            <a:spcBef>
              <a:spcPct val="0"/>
            </a:spcBef>
            <a:spcAft>
              <a:spcPct val="35000"/>
            </a:spcAft>
          </a:pPr>
          <a:r>
            <a:rPr lang="en-US" sz="2400" kern="1200" dirty="0" smtClean="0"/>
            <a:t>Value from IT</a:t>
          </a:r>
          <a:endParaRPr lang="en-US" sz="2400" kern="1200" dirty="0"/>
        </a:p>
      </dsp:txBody>
      <dsp:txXfrm rot="10800000">
        <a:off x="1261812" y="3213148"/>
        <a:ext cx="3166506" cy="824616"/>
      </dsp:txXfrm>
    </dsp:sp>
    <dsp:sp modelId="{4BEA8814-BA0A-4463-84E0-F70927461FC6}">
      <dsp:nvSpPr>
        <dsp:cNvPr id="0" name=""/>
        <dsp:cNvSpPr/>
      </dsp:nvSpPr>
      <dsp:spPr>
        <a:xfrm>
          <a:off x="643350" y="3213148"/>
          <a:ext cx="824616" cy="824616"/>
        </a:xfrm>
        <a:prstGeom prst="ellipse">
          <a:avLst/>
        </a:prstGeom>
        <a:blipFill>
          <a:blip xmlns:r="http://schemas.openxmlformats.org/officeDocument/2006/relationships" r:embed="rId4" cstate="print">
            <a:extLst>
              <a:ext uri="{28A0092B-C50C-407E-A947-70E740481C1C}">
                <a14:useLocalDpi xmlns:a14="http://schemas.microsoft.com/office/drawing/2010/main" val="0"/>
              </a:ext>
            </a:extLst>
          </a:blip>
          <a:srcRect/>
          <a:stretch>
            <a:fillRect l="-2000" r="-2000"/>
          </a:stretch>
        </a:blipFill>
        <a:ln>
          <a:noFill/>
        </a:ln>
        <a:effectLst>
          <a:outerShdw blurRad="65500" dist="38100" dir="5400000" rotWithShape="0">
            <a:srgbClr val="000000">
              <a:alpha val="40000"/>
            </a:srgbClr>
          </a:outerShdw>
        </a:effectLst>
      </dsp:spPr>
      <dsp:style>
        <a:lnRef idx="0">
          <a:scrgbClr r="0" g="0" b="0"/>
        </a:lnRef>
        <a:fillRef idx="1">
          <a:scrgbClr r="0" g="0" b="0"/>
        </a:fillRef>
        <a:effectRef idx="2">
          <a:scrgbClr r="0" g="0" b="0"/>
        </a:effectRef>
        <a:fontRef idx="minor"/>
      </dsp:style>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607650-5403-4E1C-967E-6840C8006895}">
      <dsp:nvSpPr>
        <dsp:cNvPr id="0" name=""/>
        <dsp:cNvSpPr/>
      </dsp:nvSpPr>
      <dsp:spPr>
        <a:xfrm>
          <a:off x="3857" y="31339"/>
          <a:ext cx="1478756" cy="414760"/>
        </a:xfrm>
        <a:prstGeom prst="rect">
          <a:avLst/>
        </a:prstGeom>
        <a:gradFill rotWithShape="0">
          <a:gsLst>
            <a:gs pos="0">
              <a:schemeClr val="lt1">
                <a:hueOff val="0"/>
                <a:satOff val="0"/>
                <a:lumOff val="0"/>
                <a:alphaOff val="0"/>
                <a:shade val="45000"/>
                <a:satMod val="155000"/>
              </a:schemeClr>
            </a:gs>
            <a:gs pos="60000">
              <a:schemeClr val="lt1">
                <a:hueOff val="0"/>
                <a:satOff val="0"/>
                <a:lumOff val="0"/>
                <a:alphaOff val="0"/>
                <a:shade val="95000"/>
                <a:satMod val="150000"/>
              </a:schemeClr>
            </a:gs>
            <a:gs pos="100000">
              <a:schemeClr val="lt1">
                <a:hueOff val="0"/>
                <a:satOff val="0"/>
                <a:lumOff val="0"/>
                <a:alphaOff val="0"/>
                <a:tint val="87000"/>
                <a:satMod val="250000"/>
              </a:schemeClr>
            </a:gs>
          </a:gsLst>
          <a:lin ang="16200000" scaled="0"/>
        </a:gradFill>
        <a:ln w="9525" cap="flat" cmpd="sng" algn="ctr">
          <a:solidFill>
            <a:schemeClr val="accent1">
              <a:shade val="80000"/>
              <a:hueOff val="0"/>
              <a:satOff val="0"/>
              <a:lumOff val="0"/>
              <a:alphaOff val="0"/>
            </a:schemeClr>
          </a:solidFill>
          <a:prstDash val="solid"/>
        </a:ln>
        <a:effectLst>
          <a:outerShdw blurRad="65500" dist="38100" dir="5400000" rotWithShape="0">
            <a:srgbClr val="000000">
              <a:alpha val="4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85344" tIns="48768" rIns="85344" bIns="48768" numCol="1" spcCol="1270" anchor="ctr" anchorCtr="0">
          <a:noAutofit/>
        </a:bodyPr>
        <a:lstStyle/>
        <a:p>
          <a:pPr lvl="0" algn="ctr" defTabSz="533400">
            <a:lnSpc>
              <a:spcPct val="90000"/>
            </a:lnSpc>
            <a:spcBef>
              <a:spcPct val="0"/>
            </a:spcBef>
            <a:spcAft>
              <a:spcPct val="35000"/>
            </a:spcAft>
          </a:pPr>
          <a:r>
            <a:rPr lang="en-US" sz="1200" kern="1200" dirty="0" smtClean="0"/>
            <a:t>Feed, Food &amp; Beverage</a:t>
          </a:r>
          <a:endParaRPr lang="en-US" sz="1200" kern="1200" dirty="0"/>
        </a:p>
      </dsp:txBody>
      <dsp:txXfrm>
        <a:off x="3857" y="31339"/>
        <a:ext cx="1478756" cy="414760"/>
      </dsp:txXfrm>
    </dsp:sp>
    <dsp:sp modelId="{473FF3B6-4160-4522-AF27-524C4840DE13}">
      <dsp:nvSpPr>
        <dsp:cNvPr id="0" name=""/>
        <dsp:cNvSpPr/>
      </dsp:nvSpPr>
      <dsp:spPr>
        <a:xfrm>
          <a:off x="3857" y="446100"/>
          <a:ext cx="1478756" cy="1251719"/>
        </a:xfrm>
        <a:prstGeom prst="rect">
          <a:avLst/>
        </a:prstGeom>
        <a:solidFill>
          <a:schemeClr val="lt1">
            <a:alpha val="90000"/>
            <a:tint val="40000"/>
            <a:hueOff val="0"/>
            <a:satOff val="0"/>
            <a:lumOff val="0"/>
            <a:alphaOff val="0"/>
          </a:schemeClr>
        </a:solidFill>
        <a:ln w="9525" cap="flat" cmpd="sng" algn="ctr">
          <a:solidFill>
            <a:schemeClr val="accent1">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4008" tIns="64008" rIns="85344" bIns="96012" numCol="1" spcCol="1270" anchor="t" anchorCtr="0">
          <a:noAutofit/>
        </a:bodyPr>
        <a:lstStyle/>
        <a:p>
          <a:pPr marL="114300" lvl="1" indent="-114300" algn="l" defTabSz="533400">
            <a:lnSpc>
              <a:spcPct val="90000"/>
            </a:lnSpc>
            <a:spcBef>
              <a:spcPct val="0"/>
            </a:spcBef>
            <a:spcAft>
              <a:spcPct val="15000"/>
            </a:spcAft>
            <a:buChar char="••"/>
          </a:pPr>
          <a:endParaRPr lang="en-US" sz="1200" kern="1200" dirty="0"/>
        </a:p>
        <a:p>
          <a:pPr marL="114300" lvl="1" indent="-114300" algn="l" defTabSz="533400">
            <a:lnSpc>
              <a:spcPct val="90000"/>
            </a:lnSpc>
            <a:spcBef>
              <a:spcPct val="0"/>
            </a:spcBef>
            <a:spcAft>
              <a:spcPct val="15000"/>
            </a:spcAft>
            <a:buChar char="••"/>
          </a:pPr>
          <a:endParaRPr lang="en-US" sz="1200" kern="1200" dirty="0"/>
        </a:p>
        <a:p>
          <a:pPr marL="114300" lvl="1" indent="-114300" algn="l" defTabSz="533400">
            <a:lnSpc>
              <a:spcPct val="90000"/>
            </a:lnSpc>
            <a:spcBef>
              <a:spcPct val="0"/>
            </a:spcBef>
            <a:spcAft>
              <a:spcPct val="15000"/>
            </a:spcAft>
            <a:buChar char="••"/>
          </a:pPr>
          <a:endParaRPr lang="en-US" sz="1200" kern="1200" dirty="0"/>
        </a:p>
        <a:p>
          <a:pPr marL="114300" lvl="1" indent="-114300" algn="l" defTabSz="533400">
            <a:lnSpc>
              <a:spcPct val="90000"/>
            </a:lnSpc>
            <a:spcBef>
              <a:spcPct val="0"/>
            </a:spcBef>
            <a:spcAft>
              <a:spcPct val="15000"/>
            </a:spcAft>
            <a:buChar char="••"/>
          </a:pPr>
          <a:endParaRPr lang="en-US" sz="1200" kern="1200" dirty="0"/>
        </a:p>
        <a:p>
          <a:pPr marL="114300" lvl="1" indent="-114300" algn="l" defTabSz="533400">
            <a:lnSpc>
              <a:spcPct val="90000"/>
            </a:lnSpc>
            <a:spcBef>
              <a:spcPct val="0"/>
            </a:spcBef>
            <a:spcAft>
              <a:spcPct val="15000"/>
            </a:spcAft>
            <a:buChar char="••"/>
          </a:pPr>
          <a:endParaRPr lang="en-US" sz="1200" kern="1200" dirty="0"/>
        </a:p>
        <a:p>
          <a:pPr marL="114300" lvl="1" indent="-114300" algn="l" defTabSz="533400">
            <a:lnSpc>
              <a:spcPct val="90000"/>
            </a:lnSpc>
            <a:spcBef>
              <a:spcPct val="0"/>
            </a:spcBef>
            <a:spcAft>
              <a:spcPct val="15000"/>
            </a:spcAft>
            <a:buChar char="••"/>
          </a:pPr>
          <a:endParaRPr lang="en-US" sz="1200" kern="1200" dirty="0"/>
        </a:p>
      </dsp:txBody>
      <dsp:txXfrm>
        <a:off x="3857" y="446100"/>
        <a:ext cx="1478756" cy="1251719"/>
      </dsp:txXfrm>
    </dsp:sp>
    <dsp:sp modelId="{CC9D9F02-FF04-4DA6-A921-B7719859B4B6}">
      <dsp:nvSpPr>
        <dsp:cNvPr id="0" name=""/>
        <dsp:cNvSpPr/>
      </dsp:nvSpPr>
      <dsp:spPr>
        <a:xfrm>
          <a:off x="1689639" y="31339"/>
          <a:ext cx="1478756" cy="414760"/>
        </a:xfrm>
        <a:prstGeom prst="rect">
          <a:avLst/>
        </a:prstGeom>
        <a:gradFill rotWithShape="0">
          <a:gsLst>
            <a:gs pos="0">
              <a:schemeClr val="lt1">
                <a:hueOff val="0"/>
                <a:satOff val="0"/>
                <a:lumOff val="0"/>
                <a:alphaOff val="0"/>
                <a:shade val="45000"/>
                <a:satMod val="155000"/>
              </a:schemeClr>
            </a:gs>
            <a:gs pos="60000">
              <a:schemeClr val="lt1">
                <a:hueOff val="0"/>
                <a:satOff val="0"/>
                <a:lumOff val="0"/>
                <a:alphaOff val="0"/>
                <a:shade val="95000"/>
                <a:satMod val="150000"/>
              </a:schemeClr>
            </a:gs>
            <a:gs pos="100000">
              <a:schemeClr val="lt1">
                <a:hueOff val="0"/>
                <a:satOff val="0"/>
                <a:lumOff val="0"/>
                <a:alphaOff val="0"/>
                <a:tint val="87000"/>
                <a:satMod val="250000"/>
              </a:schemeClr>
            </a:gs>
          </a:gsLst>
          <a:lin ang="16200000" scaled="0"/>
        </a:gradFill>
        <a:ln w="9525" cap="flat" cmpd="sng" algn="ctr">
          <a:solidFill>
            <a:schemeClr val="accent1">
              <a:shade val="80000"/>
              <a:hueOff val="0"/>
              <a:satOff val="0"/>
              <a:lumOff val="0"/>
              <a:alphaOff val="0"/>
            </a:schemeClr>
          </a:solidFill>
          <a:prstDash val="solid"/>
        </a:ln>
        <a:effectLst>
          <a:outerShdw blurRad="65500" dist="38100" dir="5400000" rotWithShape="0">
            <a:srgbClr val="000000">
              <a:alpha val="4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85344" tIns="48768" rIns="85344" bIns="48768" numCol="1" spcCol="1270" anchor="ctr" anchorCtr="0">
          <a:noAutofit/>
        </a:bodyPr>
        <a:lstStyle/>
        <a:p>
          <a:pPr lvl="0" algn="ctr" defTabSz="533400">
            <a:lnSpc>
              <a:spcPct val="90000"/>
            </a:lnSpc>
            <a:spcBef>
              <a:spcPct val="0"/>
            </a:spcBef>
            <a:spcAft>
              <a:spcPct val="35000"/>
            </a:spcAft>
          </a:pPr>
          <a:r>
            <a:rPr lang="en-US" sz="1200" kern="1200" dirty="0" smtClean="0"/>
            <a:t>High Technology</a:t>
          </a:r>
          <a:endParaRPr lang="en-US" sz="1200" kern="1200" dirty="0"/>
        </a:p>
      </dsp:txBody>
      <dsp:txXfrm>
        <a:off x="1689639" y="31339"/>
        <a:ext cx="1478756" cy="414760"/>
      </dsp:txXfrm>
    </dsp:sp>
    <dsp:sp modelId="{54A99BF3-E04E-4B64-B691-96A3CE019FF5}">
      <dsp:nvSpPr>
        <dsp:cNvPr id="0" name=""/>
        <dsp:cNvSpPr/>
      </dsp:nvSpPr>
      <dsp:spPr>
        <a:xfrm>
          <a:off x="1689639" y="446100"/>
          <a:ext cx="1478756" cy="1251719"/>
        </a:xfrm>
        <a:prstGeom prst="rect">
          <a:avLst/>
        </a:prstGeom>
        <a:solidFill>
          <a:schemeClr val="lt1">
            <a:alpha val="90000"/>
            <a:tint val="40000"/>
            <a:hueOff val="0"/>
            <a:satOff val="0"/>
            <a:lumOff val="0"/>
            <a:alphaOff val="0"/>
          </a:schemeClr>
        </a:solidFill>
        <a:ln w="9525" cap="flat" cmpd="sng" algn="ctr">
          <a:solidFill>
            <a:schemeClr val="accent1">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4008" tIns="64008" rIns="85344" bIns="96012" numCol="1" spcCol="1270" anchor="t" anchorCtr="0">
          <a:noAutofit/>
        </a:bodyPr>
        <a:lstStyle/>
        <a:p>
          <a:pPr marL="114300" lvl="1" indent="-114300" algn="l" defTabSz="533400">
            <a:lnSpc>
              <a:spcPct val="90000"/>
            </a:lnSpc>
            <a:spcBef>
              <a:spcPct val="0"/>
            </a:spcBef>
            <a:spcAft>
              <a:spcPct val="15000"/>
            </a:spcAft>
            <a:buChar char="••"/>
          </a:pPr>
          <a:endParaRPr lang="en-US" sz="1200" kern="1200" dirty="0"/>
        </a:p>
      </dsp:txBody>
      <dsp:txXfrm>
        <a:off x="1689639" y="446100"/>
        <a:ext cx="1478756" cy="1251719"/>
      </dsp:txXfrm>
    </dsp:sp>
    <dsp:sp modelId="{7F6A08CF-7F43-4A3C-854F-67099293548B}">
      <dsp:nvSpPr>
        <dsp:cNvPr id="0" name=""/>
        <dsp:cNvSpPr/>
      </dsp:nvSpPr>
      <dsp:spPr>
        <a:xfrm>
          <a:off x="3375421" y="31339"/>
          <a:ext cx="1478756" cy="414760"/>
        </a:xfrm>
        <a:prstGeom prst="rect">
          <a:avLst/>
        </a:prstGeom>
        <a:gradFill rotWithShape="0">
          <a:gsLst>
            <a:gs pos="0">
              <a:schemeClr val="lt1">
                <a:hueOff val="0"/>
                <a:satOff val="0"/>
                <a:lumOff val="0"/>
                <a:alphaOff val="0"/>
                <a:shade val="45000"/>
                <a:satMod val="155000"/>
              </a:schemeClr>
            </a:gs>
            <a:gs pos="60000">
              <a:schemeClr val="lt1">
                <a:hueOff val="0"/>
                <a:satOff val="0"/>
                <a:lumOff val="0"/>
                <a:alphaOff val="0"/>
                <a:shade val="95000"/>
                <a:satMod val="150000"/>
              </a:schemeClr>
            </a:gs>
            <a:gs pos="100000">
              <a:schemeClr val="lt1">
                <a:hueOff val="0"/>
                <a:satOff val="0"/>
                <a:lumOff val="0"/>
                <a:alphaOff val="0"/>
                <a:tint val="87000"/>
                <a:satMod val="250000"/>
              </a:schemeClr>
            </a:gs>
          </a:gsLst>
          <a:lin ang="16200000" scaled="0"/>
        </a:gradFill>
        <a:ln w="9525" cap="flat" cmpd="sng" algn="ctr">
          <a:solidFill>
            <a:schemeClr val="accent1">
              <a:shade val="80000"/>
              <a:hueOff val="0"/>
              <a:satOff val="0"/>
              <a:lumOff val="0"/>
              <a:alphaOff val="0"/>
            </a:schemeClr>
          </a:solidFill>
          <a:prstDash val="solid"/>
        </a:ln>
        <a:effectLst>
          <a:outerShdw blurRad="65500" dist="38100" dir="5400000" rotWithShape="0">
            <a:srgbClr val="000000">
              <a:alpha val="4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85344" tIns="48768" rIns="85344" bIns="48768" numCol="1" spcCol="1270" anchor="ctr" anchorCtr="0">
          <a:noAutofit/>
        </a:bodyPr>
        <a:lstStyle/>
        <a:p>
          <a:pPr lvl="0" algn="ctr" defTabSz="533400">
            <a:lnSpc>
              <a:spcPct val="90000"/>
            </a:lnSpc>
            <a:spcBef>
              <a:spcPct val="0"/>
            </a:spcBef>
            <a:spcAft>
              <a:spcPct val="35000"/>
            </a:spcAft>
          </a:pPr>
          <a:r>
            <a:rPr lang="en-US" sz="1200" kern="1200" dirty="0" smtClean="0"/>
            <a:t>Industrial Machine &amp; Equipment</a:t>
          </a:r>
          <a:endParaRPr lang="en-US" sz="1200" kern="1200" dirty="0"/>
        </a:p>
      </dsp:txBody>
      <dsp:txXfrm>
        <a:off x="3375421" y="31339"/>
        <a:ext cx="1478756" cy="414760"/>
      </dsp:txXfrm>
    </dsp:sp>
    <dsp:sp modelId="{59DB6707-AEB4-4728-AFF0-9291535DD36A}">
      <dsp:nvSpPr>
        <dsp:cNvPr id="0" name=""/>
        <dsp:cNvSpPr/>
      </dsp:nvSpPr>
      <dsp:spPr>
        <a:xfrm>
          <a:off x="3375421" y="446100"/>
          <a:ext cx="1478756" cy="1251719"/>
        </a:xfrm>
        <a:prstGeom prst="rect">
          <a:avLst/>
        </a:prstGeom>
        <a:solidFill>
          <a:schemeClr val="lt1">
            <a:alpha val="90000"/>
            <a:tint val="40000"/>
            <a:hueOff val="0"/>
            <a:satOff val="0"/>
            <a:lumOff val="0"/>
            <a:alphaOff val="0"/>
          </a:schemeClr>
        </a:solidFill>
        <a:ln w="9525" cap="flat" cmpd="sng" algn="ctr">
          <a:solidFill>
            <a:schemeClr val="accent1">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4008" tIns="64008" rIns="85344" bIns="96012" numCol="1" spcCol="1270" anchor="t" anchorCtr="0">
          <a:noAutofit/>
        </a:bodyPr>
        <a:lstStyle/>
        <a:p>
          <a:pPr marL="114300" lvl="1" indent="-114300" algn="l" defTabSz="533400">
            <a:lnSpc>
              <a:spcPct val="90000"/>
            </a:lnSpc>
            <a:spcBef>
              <a:spcPct val="0"/>
            </a:spcBef>
            <a:spcAft>
              <a:spcPct val="15000"/>
            </a:spcAft>
            <a:buChar char="••"/>
          </a:pPr>
          <a:endParaRPr lang="en-US" sz="1200" kern="1200" dirty="0"/>
        </a:p>
      </dsp:txBody>
      <dsp:txXfrm>
        <a:off x="3375421" y="446100"/>
        <a:ext cx="1478756" cy="1251719"/>
      </dsp:txXfrm>
    </dsp:sp>
    <dsp:sp modelId="{39C93B27-CC4D-4500-96FC-CEB7AE21746D}">
      <dsp:nvSpPr>
        <dsp:cNvPr id="0" name=""/>
        <dsp:cNvSpPr/>
      </dsp:nvSpPr>
      <dsp:spPr>
        <a:xfrm>
          <a:off x="5061204" y="31339"/>
          <a:ext cx="1478756" cy="414760"/>
        </a:xfrm>
        <a:prstGeom prst="rect">
          <a:avLst/>
        </a:prstGeom>
        <a:gradFill rotWithShape="0">
          <a:gsLst>
            <a:gs pos="0">
              <a:schemeClr val="lt1">
                <a:hueOff val="0"/>
                <a:satOff val="0"/>
                <a:lumOff val="0"/>
                <a:alphaOff val="0"/>
                <a:shade val="45000"/>
                <a:satMod val="155000"/>
              </a:schemeClr>
            </a:gs>
            <a:gs pos="60000">
              <a:schemeClr val="lt1">
                <a:hueOff val="0"/>
                <a:satOff val="0"/>
                <a:lumOff val="0"/>
                <a:alphaOff val="0"/>
                <a:shade val="95000"/>
                <a:satMod val="150000"/>
              </a:schemeClr>
            </a:gs>
            <a:gs pos="100000">
              <a:schemeClr val="lt1">
                <a:hueOff val="0"/>
                <a:satOff val="0"/>
                <a:lumOff val="0"/>
                <a:alphaOff val="0"/>
                <a:tint val="87000"/>
                <a:satMod val="250000"/>
              </a:schemeClr>
            </a:gs>
          </a:gsLst>
          <a:lin ang="16200000" scaled="0"/>
        </a:gradFill>
        <a:ln w="9525" cap="flat" cmpd="sng" algn="ctr">
          <a:solidFill>
            <a:schemeClr val="accent1">
              <a:shade val="80000"/>
              <a:hueOff val="0"/>
              <a:satOff val="0"/>
              <a:lumOff val="0"/>
              <a:alphaOff val="0"/>
            </a:schemeClr>
          </a:solidFill>
          <a:prstDash val="solid"/>
        </a:ln>
        <a:effectLst>
          <a:outerShdw blurRad="65500" dist="38100" dir="5400000" rotWithShape="0">
            <a:srgbClr val="000000">
              <a:alpha val="4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85344" tIns="48768" rIns="85344" bIns="48768" numCol="1" spcCol="1270" anchor="ctr" anchorCtr="0">
          <a:noAutofit/>
        </a:bodyPr>
        <a:lstStyle/>
        <a:p>
          <a:pPr lvl="0" algn="ctr" defTabSz="533400">
            <a:lnSpc>
              <a:spcPct val="90000"/>
            </a:lnSpc>
            <a:spcBef>
              <a:spcPct val="0"/>
            </a:spcBef>
            <a:spcAft>
              <a:spcPct val="35000"/>
            </a:spcAft>
          </a:pPr>
          <a:r>
            <a:rPr lang="en-US" sz="1200" kern="1200" dirty="0" smtClean="0"/>
            <a:t>Life Sciences</a:t>
          </a:r>
          <a:endParaRPr lang="en-US" sz="1200" kern="1200" dirty="0"/>
        </a:p>
      </dsp:txBody>
      <dsp:txXfrm>
        <a:off x="5061204" y="31339"/>
        <a:ext cx="1478756" cy="414760"/>
      </dsp:txXfrm>
    </dsp:sp>
    <dsp:sp modelId="{761F8FFB-ECA3-4DED-94EE-5EFCAD96242A}">
      <dsp:nvSpPr>
        <dsp:cNvPr id="0" name=""/>
        <dsp:cNvSpPr/>
      </dsp:nvSpPr>
      <dsp:spPr>
        <a:xfrm>
          <a:off x="5061204" y="446100"/>
          <a:ext cx="1478756" cy="1251719"/>
        </a:xfrm>
        <a:prstGeom prst="rect">
          <a:avLst/>
        </a:prstGeom>
        <a:solidFill>
          <a:schemeClr val="lt1">
            <a:alpha val="90000"/>
            <a:tint val="40000"/>
            <a:hueOff val="0"/>
            <a:satOff val="0"/>
            <a:lumOff val="0"/>
            <a:alphaOff val="0"/>
          </a:schemeClr>
        </a:solidFill>
        <a:ln w="9525" cap="flat" cmpd="sng" algn="ctr">
          <a:solidFill>
            <a:schemeClr val="accent1">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3F939533-4FB9-4B2B-8795-C311EBA8BF9C}">
      <dsp:nvSpPr>
        <dsp:cNvPr id="0" name=""/>
        <dsp:cNvSpPr/>
      </dsp:nvSpPr>
      <dsp:spPr>
        <a:xfrm>
          <a:off x="6746986" y="31339"/>
          <a:ext cx="1478756" cy="414760"/>
        </a:xfrm>
        <a:prstGeom prst="rect">
          <a:avLst/>
        </a:prstGeom>
        <a:gradFill rotWithShape="0">
          <a:gsLst>
            <a:gs pos="0">
              <a:schemeClr val="lt1">
                <a:hueOff val="0"/>
                <a:satOff val="0"/>
                <a:lumOff val="0"/>
                <a:alphaOff val="0"/>
                <a:shade val="45000"/>
                <a:satMod val="155000"/>
              </a:schemeClr>
            </a:gs>
            <a:gs pos="60000">
              <a:schemeClr val="lt1">
                <a:hueOff val="0"/>
                <a:satOff val="0"/>
                <a:lumOff val="0"/>
                <a:alphaOff val="0"/>
                <a:shade val="95000"/>
                <a:satMod val="150000"/>
              </a:schemeClr>
            </a:gs>
            <a:gs pos="100000">
              <a:schemeClr val="lt1">
                <a:hueOff val="0"/>
                <a:satOff val="0"/>
                <a:lumOff val="0"/>
                <a:alphaOff val="0"/>
                <a:tint val="87000"/>
                <a:satMod val="250000"/>
              </a:schemeClr>
            </a:gs>
          </a:gsLst>
          <a:lin ang="16200000" scaled="0"/>
        </a:gradFill>
        <a:ln w="9525" cap="flat" cmpd="sng" algn="ctr">
          <a:solidFill>
            <a:schemeClr val="accent1">
              <a:shade val="80000"/>
              <a:hueOff val="0"/>
              <a:satOff val="0"/>
              <a:lumOff val="0"/>
              <a:alphaOff val="0"/>
            </a:schemeClr>
          </a:solidFill>
          <a:prstDash val="solid"/>
        </a:ln>
        <a:effectLst>
          <a:outerShdw blurRad="65500" dist="38100" dir="5400000" rotWithShape="0">
            <a:srgbClr val="000000">
              <a:alpha val="4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85344" tIns="48768" rIns="85344" bIns="48768" numCol="1" spcCol="1270" anchor="ctr" anchorCtr="0">
          <a:noAutofit/>
        </a:bodyPr>
        <a:lstStyle/>
        <a:p>
          <a:pPr lvl="0" algn="ctr" defTabSz="533400">
            <a:lnSpc>
              <a:spcPct val="90000"/>
            </a:lnSpc>
            <a:spcBef>
              <a:spcPct val="0"/>
            </a:spcBef>
            <a:spcAft>
              <a:spcPct val="35000"/>
            </a:spcAft>
          </a:pPr>
          <a:r>
            <a:rPr lang="en-US" sz="1200" kern="1200" dirty="0" smtClean="0"/>
            <a:t>Manufacturing</a:t>
          </a:r>
          <a:endParaRPr lang="en-US" sz="1200" kern="1200" dirty="0"/>
        </a:p>
      </dsp:txBody>
      <dsp:txXfrm>
        <a:off x="6746986" y="31339"/>
        <a:ext cx="1478756" cy="414760"/>
      </dsp:txXfrm>
    </dsp:sp>
    <dsp:sp modelId="{8FA10350-FD00-4F1E-B965-F58133094B0C}">
      <dsp:nvSpPr>
        <dsp:cNvPr id="0" name=""/>
        <dsp:cNvSpPr/>
      </dsp:nvSpPr>
      <dsp:spPr>
        <a:xfrm>
          <a:off x="6746986" y="446100"/>
          <a:ext cx="1478756" cy="1251719"/>
        </a:xfrm>
        <a:prstGeom prst="rect">
          <a:avLst/>
        </a:prstGeom>
        <a:solidFill>
          <a:schemeClr val="lt1">
            <a:alpha val="90000"/>
            <a:tint val="40000"/>
            <a:hueOff val="0"/>
            <a:satOff val="0"/>
            <a:lumOff val="0"/>
            <a:alphaOff val="0"/>
          </a:schemeClr>
        </a:solidFill>
        <a:ln w="9525" cap="flat" cmpd="sng" algn="ctr">
          <a:solidFill>
            <a:schemeClr val="accent1">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607650-5403-4E1C-967E-6840C8006895}">
      <dsp:nvSpPr>
        <dsp:cNvPr id="0" name=""/>
        <dsp:cNvSpPr/>
      </dsp:nvSpPr>
      <dsp:spPr>
        <a:xfrm>
          <a:off x="3857" y="31339"/>
          <a:ext cx="1478756" cy="414760"/>
        </a:xfrm>
        <a:prstGeom prst="rect">
          <a:avLst/>
        </a:prstGeom>
        <a:gradFill rotWithShape="0">
          <a:gsLst>
            <a:gs pos="0">
              <a:schemeClr val="lt1">
                <a:hueOff val="0"/>
                <a:satOff val="0"/>
                <a:lumOff val="0"/>
                <a:alphaOff val="0"/>
                <a:shade val="45000"/>
                <a:satMod val="155000"/>
              </a:schemeClr>
            </a:gs>
            <a:gs pos="60000">
              <a:schemeClr val="lt1">
                <a:hueOff val="0"/>
                <a:satOff val="0"/>
                <a:lumOff val="0"/>
                <a:alphaOff val="0"/>
                <a:shade val="95000"/>
                <a:satMod val="150000"/>
              </a:schemeClr>
            </a:gs>
            <a:gs pos="100000">
              <a:schemeClr val="lt1">
                <a:hueOff val="0"/>
                <a:satOff val="0"/>
                <a:lumOff val="0"/>
                <a:alphaOff val="0"/>
                <a:tint val="87000"/>
                <a:satMod val="250000"/>
              </a:schemeClr>
            </a:gs>
          </a:gsLst>
          <a:lin ang="16200000" scaled="0"/>
        </a:gradFill>
        <a:ln w="9525" cap="flat" cmpd="sng" algn="ctr">
          <a:solidFill>
            <a:schemeClr val="accent1">
              <a:shade val="80000"/>
              <a:hueOff val="0"/>
              <a:satOff val="0"/>
              <a:lumOff val="0"/>
              <a:alphaOff val="0"/>
            </a:schemeClr>
          </a:solidFill>
          <a:prstDash val="solid"/>
        </a:ln>
        <a:effectLst>
          <a:outerShdw blurRad="65500" dist="38100" dir="5400000" rotWithShape="0">
            <a:srgbClr val="000000">
              <a:alpha val="4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85344" tIns="48768" rIns="85344" bIns="48768" numCol="1" spcCol="1270" anchor="ctr" anchorCtr="0">
          <a:noAutofit/>
        </a:bodyPr>
        <a:lstStyle/>
        <a:p>
          <a:pPr lvl="0" algn="ctr" defTabSz="533400">
            <a:lnSpc>
              <a:spcPct val="90000"/>
            </a:lnSpc>
            <a:spcBef>
              <a:spcPct val="0"/>
            </a:spcBef>
            <a:spcAft>
              <a:spcPct val="35000"/>
            </a:spcAft>
          </a:pPr>
          <a:r>
            <a:rPr lang="en-US" sz="1200" kern="1200" dirty="0" smtClean="0"/>
            <a:t>Oil &amp; Gas</a:t>
          </a:r>
          <a:endParaRPr lang="en-US" sz="1200" kern="1200" dirty="0"/>
        </a:p>
      </dsp:txBody>
      <dsp:txXfrm>
        <a:off x="3857" y="31339"/>
        <a:ext cx="1478756" cy="414760"/>
      </dsp:txXfrm>
    </dsp:sp>
    <dsp:sp modelId="{473FF3B6-4160-4522-AF27-524C4840DE13}">
      <dsp:nvSpPr>
        <dsp:cNvPr id="0" name=""/>
        <dsp:cNvSpPr/>
      </dsp:nvSpPr>
      <dsp:spPr>
        <a:xfrm>
          <a:off x="3857" y="446100"/>
          <a:ext cx="1478756" cy="1251719"/>
        </a:xfrm>
        <a:prstGeom prst="rect">
          <a:avLst/>
        </a:prstGeom>
        <a:solidFill>
          <a:schemeClr val="lt1">
            <a:alpha val="90000"/>
            <a:tint val="40000"/>
            <a:hueOff val="0"/>
            <a:satOff val="0"/>
            <a:lumOff val="0"/>
            <a:alphaOff val="0"/>
          </a:schemeClr>
        </a:solidFill>
        <a:ln w="9525" cap="flat" cmpd="sng" algn="ctr">
          <a:solidFill>
            <a:schemeClr val="accent1">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4008" tIns="64008" rIns="85344" bIns="96012" numCol="1" spcCol="1270" anchor="t" anchorCtr="0">
          <a:noAutofit/>
        </a:bodyPr>
        <a:lstStyle/>
        <a:p>
          <a:pPr marL="114300" lvl="1" indent="-114300" algn="l" defTabSz="533400">
            <a:lnSpc>
              <a:spcPct val="90000"/>
            </a:lnSpc>
            <a:spcBef>
              <a:spcPct val="0"/>
            </a:spcBef>
            <a:spcAft>
              <a:spcPct val="15000"/>
            </a:spcAft>
            <a:buChar char="••"/>
          </a:pPr>
          <a:endParaRPr lang="en-US" sz="1200" kern="1200" dirty="0"/>
        </a:p>
        <a:p>
          <a:pPr marL="114300" lvl="1" indent="-114300" algn="l" defTabSz="533400">
            <a:lnSpc>
              <a:spcPct val="90000"/>
            </a:lnSpc>
            <a:spcBef>
              <a:spcPct val="0"/>
            </a:spcBef>
            <a:spcAft>
              <a:spcPct val="15000"/>
            </a:spcAft>
            <a:buChar char="••"/>
          </a:pPr>
          <a:endParaRPr lang="en-US" sz="1200" kern="1200" dirty="0"/>
        </a:p>
        <a:p>
          <a:pPr marL="114300" lvl="1" indent="-114300" algn="l" defTabSz="533400">
            <a:lnSpc>
              <a:spcPct val="90000"/>
            </a:lnSpc>
            <a:spcBef>
              <a:spcPct val="0"/>
            </a:spcBef>
            <a:spcAft>
              <a:spcPct val="15000"/>
            </a:spcAft>
            <a:buChar char="••"/>
          </a:pPr>
          <a:endParaRPr lang="en-US" sz="1200" kern="1200" dirty="0"/>
        </a:p>
        <a:p>
          <a:pPr marL="114300" lvl="1" indent="-114300" algn="l" defTabSz="533400">
            <a:lnSpc>
              <a:spcPct val="90000"/>
            </a:lnSpc>
            <a:spcBef>
              <a:spcPct val="0"/>
            </a:spcBef>
            <a:spcAft>
              <a:spcPct val="15000"/>
            </a:spcAft>
            <a:buChar char="••"/>
          </a:pPr>
          <a:endParaRPr lang="en-US" sz="1200" kern="1200" dirty="0"/>
        </a:p>
        <a:p>
          <a:pPr marL="114300" lvl="1" indent="-114300" algn="l" defTabSz="533400">
            <a:lnSpc>
              <a:spcPct val="90000"/>
            </a:lnSpc>
            <a:spcBef>
              <a:spcPct val="0"/>
            </a:spcBef>
            <a:spcAft>
              <a:spcPct val="15000"/>
            </a:spcAft>
            <a:buChar char="••"/>
          </a:pPr>
          <a:endParaRPr lang="en-US" sz="1200" kern="1200" dirty="0"/>
        </a:p>
        <a:p>
          <a:pPr marL="114300" lvl="1" indent="-114300" algn="l" defTabSz="533400">
            <a:lnSpc>
              <a:spcPct val="90000"/>
            </a:lnSpc>
            <a:spcBef>
              <a:spcPct val="0"/>
            </a:spcBef>
            <a:spcAft>
              <a:spcPct val="15000"/>
            </a:spcAft>
            <a:buChar char="••"/>
          </a:pPr>
          <a:endParaRPr lang="en-US" sz="1200" kern="1200" dirty="0"/>
        </a:p>
      </dsp:txBody>
      <dsp:txXfrm>
        <a:off x="3857" y="446100"/>
        <a:ext cx="1478756" cy="1251719"/>
      </dsp:txXfrm>
    </dsp:sp>
    <dsp:sp modelId="{CC9D9F02-FF04-4DA6-A921-B7719859B4B6}">
      <dsp:nvSpPr>
        <dsp:cNvPr id="0" name=""/>
        <dsp:cNvSpPr/>
      </dsp:nvSpPr>
      <dsp:spPr>
        <a:xfrm>
          <a:off x="1689639" y="31339"/>
          <a:ext cx="1478756" cy="414760"/>
        </a:xfrm>
        <a:prstGeom prst="rect">
          <a:avLst/>
        </a:prstGeom>
        <a:gradFill rotWithShape="0">
          <a:gsLst>
            <a:gs pos="0">
              <a:schemeClr val="lt1">
                <a:hueOff val="0"/>
                <a:satOff val="0"/>
                <a:lumOff val="0"/>
                <a:alphaOff val="0"/>
                <a:shade val="45000"/>
                <a:satMod val="155000"/>
              </a:schemeClr>
            </a:gs>
            <a:gs pos="60000">
              <a:schemeClr val="lt1">
                <a:hueOff val="0"/>
                <a:satOff val="0"/>
                <a:lumOff val="0"/>
                <a:alphaOff val="0"/>
                <a:shade val="95000"/>
                <a:satMod val="150000"/>
              </a:schemeClr>
            </a:gs>
            <a:gs pos="100000">
              <a:schemeClr val="lt1">
                <a:hueOff val="0"/>
                <a:satOff val="0"/>
                <a:lumOff val="0"/>
                <a:alphaOff val="0"/>
                <a:tint val="87000"/>
                <a:satMod val="250000"/>
              </a:schemeClr>
            </a:gs>
          </a:gsLst>
          <a:lin ang="16200000" scaled="0"/>
        </a:gradFill>
        <a:ln w="9525" cap="flat" cmpd="sng" algn="ctr">
          <a:solidFill>
            <a:schemeClr val="accent1">
              <a:shade val="80000"/>
              <a:hueOff val="0"/>
              <a:satOff val="0"/>
              <a:lumOff val="0"/>
              <a:alphaOff val="0"/>
            </a:schemeClr>
          </a:solidFill>
          <a:prstDash val="solid"/>
        </a:ln>
        <a:effectLst>
          <a:outerShdw blurRad="65500" dist="38100" dir="5400000" rotWithShape="0">
            <a:srgbClr val="000000">
              <a:alpha val="4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85344" tIns="48768" rIns="85344" bIns="48768" numCol="1" spcCol="1270" anchor="ctr" anchorCtr="0">
          <a:noAutofit/>
        </a:bodyPr>
        <a:lstStyle/>
        <a:p>
          <a:pPr lvl="0" algn="ctr" defTabSz="533400">
            <a:lnSpc>
              <a:spcPct val="90000"/>
            </a:lnSpc>
            <a:spcBef>
              <a:spcPct val="0"/>
            </a:spcBef>
            <a:spcAft>
              <a:spcPct val="35000"/>
            </a:spcAft>
          </a:pPr>
          <a:r>
            <a:rPr lang="en-US" sz="1200" kern="1200" dirty="0" smtClean="0"/>
            <a:t>Pharmaceutical</a:t>
          </a:r>
          <a:endParaRPr lang="en-US" sz="1200" kern="1200" dirty="0"/>
        </a:p>
      </dsp:txBody>
      <dsp:txXfrm>
        <a:off x="1689639" y="31339"/>
        <a:ext cx="1478756" cy="414760"/>
      </dsp:txXfrm>
    </dsp:sp>
    <dsp:sp modelId="{54A99BF3-E04E-4B64-B691-96A3CE019FF5}">
      <dsp:nvSpPr>
        <dsp:cNvPr id="0" name=""/>
        <dsp:cNvSpPr/>
      </dsp:nvSpPr>
      <dsp:spPr>
        <a:xfrm>
          <a:off x="1689639" y="446100"/>
          <a:ext cx="1478756" cy="1251719"/>
        </a:xfrm>
        <a:prstGeom prst="rect">
          <a:avLst/>
        </a:prstGeom>
        <a:solidFill>
          <a:schemeClr val="lt1">
            <a:alpha val="90000"/>
            <a:tint val="40000"/>
            <a:hueOff val="0"/>
            <a:satOff val="0"/>
            <a:lumOff val="0"/>
            <a:alphaOff val="0"/>
          </a:schemeClr>
        </a:solidFill>
        <a:ln w="9525" cap="flat" cmpd="sng" algn="ctr">
          <a:solidFill>
            <a:schemeClr val="accent1">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4008" tIns="64008" rIns="85344" bIns="96012" numCol="1" spcCol="1270" anchor="t" anchorCtr="0">
          <a:noAutofit/>
        </a:bodyPr>
        <a:lstStyle/>
        <a:p>
          <a:pPr marL="114300" lvl="1" indent="-114300" algn="l" defTabSz="533400">
            <a:lnSpc>
              <a:spcPct val="90000"/>
            </a:lnSpc>
            <a:spcBef>
              <a:spcPct val="0"/>
            </a:spcBef>
            <a:spcAft>
              <a:spcPct val="15000"/>
            </a:spcAft>
            <a:buChar char="••"/>
          </a:pPr>
          <a:endParaRPr lang="en-US" sz="1200" kern="1200" dirty="0"/>
        </a:p>
      </dsp:txBody>
      <dsp:txXfrm>
        <a:off x="1689639" y="446100"/>
        <a:ext cx="1478756" cy="1251719"/>
      </dsp:txXfrm>
    </dsp:sp>
    <dsp:sp modelId="{7F6A08CF-7F43-4A3C-854F-67099293548B}">
      <dsp:nvSpPr>
        <dsp:cNvPr id="0" name=""/>
        <dsp:cNvSpPr/>
      </dsp:nvSpPr>
      <dsp:spPr>
        <a:xfrm>
          <a:off x="3375421" y="31339"/>
          <a:ext cx="1478756" cy="414760"/>
        </a:xfrm>
        <a:prstGeom prst="rect">
          <a:avLst/>
        </a:prstGeom>
        <a:gradFill rotWithShape="0">
          <a:gsLst>
            <a:gs pos="0">
              <a:schemeClr val="lt1">
                <a:hueOff val="0"/>
                <a:satOff val="0"/>
                <a:lumOff val="0"/>
                <a:alphaOff val="0"/>
                <a:shade val="45000"/>
                <a:satMod val="155000"/>
              </a:schemeClr>
            </a:gs>
            <a:gs pos="60000">
              <a:schemeClr val="lt1">
                <a:hueOff val="0"/>
                <a:satOff val="0"/>
                <a:lumOff val="0"/>
                <a:alphaOff val="0"/>
                <a:shade val="95000"/>
                <a:satMod val="150000"/>
              </a:schemeClr>
            </a:gs>
            <a:gs pos="100000">
              <a:schemeClr val="lt1">
                <a:hueOff val="0"/>
                <a:satOff val="0"/>
                <a:lumOff val="0"/>
                <a:alphaOff val="0"/>
                <a:tint val="87000"/>
                <a:satMod val="250000"/>
              </a:schemeClr>
            </a:gs>
          </a:gsLst>
          <a:lin ang="16200000" scaled="0"/>
        </a:gradFill>
        <a:ln w="9525" cap="flat" cmpd="sng" algn="ctr">
          <a:solidFill>
            <a:schemeClr val="accent1">
              <a:shade val="80000"/>
              <a:hueOff val="0"/>
              <a:satOff val="0"/>
              <a:lumOff val="0"/>
              <a:alphaOff val="0"/>
            </a:schemeClr>
          </a:solidFill>
          <a:prstDash val="solid"/>
        </a:ln>
        <a:effectLst>
          <a:outerShdw blurRad="65500" dist="38100" dir="5400000" rotWithShape="0">
            <a:srgbClr val="000000">
              <a:alpha val="4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85344" tIns="48768" rIns="85344" bIns="48768" numCol="1" spcCol="1270" anchor="ctr" anchorCtr="0">
          <a:noAutofit/>
        </a:bodyPr>
        <a:lstStyle/>
        <a:p>
          <a:pPr lvl="0" algn="ctr" defTabSz="533400">
            <a:lnSpc>
              <a:spcPct val="90000"/>
            </a:lnSpc>
            <a:spcBef>
              <a:spcPct val="0"/>
            </a:spcBef>
            <a:spcAft>
              <a:spcPct val="35000"/>
            </a:spcAft>
          </a:pPr>
          <a:r>
            <a:rPr lang="en-US" sz="1200" kern="1200" dirty="0" smtClean="0"/>
            <a:t>Retail</a:t>
          </a:r>
          <a:endParaRPr lang="en-US" sz="1200" kern="1200" dirty="0"/>
        </a:p>
      </dsp:txBody>
      <dsp:txXfrm>
        <a:off x="3375421" y="31339"/>
        <a:ext cx="1478756" cy="414760"/>
      </dsp:txXfrm>
    </dsp:sp>
    <dsp:sp modelId="{59DB6707-AEB4-4728-AFF0-9291535DD36A}">
      <dsp:nvSpPr>
        <dsp:cNvPr id="0" name=""/>
        <dsp:cNvSpPr/>
      </dsp:nvSpPr>
      <dsp:spPr>
        <a:xfrm>
          <a:off x="3375421" y="446100"/>
          <a:ext cx="1478756" cy="1251719"/>
        </a:xfrm>
        <a:prstGeom prst="rect">
          <a:avLst/>
        </a:prstGeom>
        <a:solidFill>
          <a:schemeClr val="lt1">
            <a:alpha val="90000"/>
            <a:tint val="40000"/>
            <a:hueOff val="0"/>
            <a:satOff val="0"/>
            <a:lumOff val="0"/>
            <a:alphaOff val="0"/>
          </a:schemeClr>
        </a:solidFill>
        <a:ln w="9525" cap="flat" cmpd="sng" algn="ctr">
          <a:solidFill>
            <a:schemeClr val="accent1">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4008" tIns="64008" rIns="85344" bIns="96012" numCol="1" spcCol="1270" anchor="t" anchorCtr="0">
          <a:noAutofit/>
        </a:bodyPr>
        <a:lstStyle/>
        <a:p>
          <a:pPr marL="114300" lvl="1" indent="-114300" algn="l" defTabSz="533400">
            <a:lnSpc>
              <a:spcPct val="90000"/>
            </a:lnSpc>
            <a:spcBef>
              <a:spcPct val="0"/>
            </a:spcBef>
            <a:spcAft>
              <a:spcPct val="15000"/>
            </a:spcAft>
            <a:buChar char="••"/>
          </a:pPr>
          <a:endParaRPr lang="en-US" sz="1200" kern="1200" dirty="0"/>
        </a:p>
      </dsp:txBody>
      <dsp:txXfrm>
        <a:off x="3375421" y="446100"/>
        <a:ext cx="1478756" cy="1251719"/>
      </dsp:txXfrm>
    </dsp:sp>
    <dsp:sp modelId="{39C93B27-CC4D-4500-96FC-CEB7AE21746D}">
      <dsp:nvSpPr>
        <dsp:cNvPr id="0" name=""/>
        <dsp:cNvSpPr/>
      </dsp:nvSpPr>
      <dsp:spPr>
        <a:xfrm>
          <a:off x="5061204" y="31339"/>
          <a:ext cx="1478756" cy="414760"/>
        </a:xfrm>
        <a:prstGeom prst="rect">
          <a:avLst/>
        </a:prstGeom>
        <a:gradFill rotWithShape="0">
          <a:gsLst>
            <a:gs pos="0">
              <a:schemeClr val="lt1">
                <a:hueOff val="0"/>
                <a:satOff val="0"/>
                <a:lumOff val="0"/>
                <a:alphaOff val="0"/>
                <a:shade val="45000"/>
                <a:satMod val="155000"/>
              </a:schemeClr>
            </a:gs>
            <a:gs pos="60000">
              <a:schemeClr val="lt1">
                <a:hueOff val="0"/>
                <a:satOff val="0"/>
                <a:lumOff val="0"/>
                <a:alphaOff val="0"/>
                <a:shade val="95000"/>
                <a:satMod val="150000"/>
              </a:schemeClr>
            </a:gs>
            <a:gs pos="100000">
              <a:schemeClr val="lt1">
                <a:hueOff val="0"/>
                <a:satOff val="0"/>
                <a:lumOff val="0"/>
                <a:alphaOff val="0"/>
                <a:tint val="87000"/>
                <a:satMod val="250000"/>
              </a:schemeClr>
            </a:gs>
          </a:gsLst>
          <a:lin ang="16200000" scaled="0"/>
        </a:gradFill>
        <a:ln w="9525" cap="flat" cmpd="sng" algn="ctr">
          <a:solidFill>
            <a:schemeClr val="accent1">
              <a:shade val="80000"/>
              <a:hueOff val="0"/>
              <a:satOff val="0"/>
              <a:lumOff val="0"/>
              <a:alphaOff val="0"/>
            </a:schemeClr>
          </a:solidFill>
          <a:prstDash val="solid"/>
        </a:ln>
        <a:effectLst>
          <a:outerShdw blurRad="65500" dist="38100" dir="5400000" rotWithShape="0">
            <a:srgbClr val="000000">
              <a:alpha val="4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85344" tIns="48768" rIns="85344" bIns="48768" numCol="1" spcCol="1270" anchor="ctr" anchorCtr="0">
          <a:noAutofit/>
        </a:bodyPr>
        <a:lstStyle/>
        <a:p>
          <a:pPr lvl="0" algn="ctr" defTabSz="533400">
            <a:lnSpc>
              <a:spcPct val="90000"/>
            </a:lnSpc>
            <a:spcBef>
              <a:spcPct val="0"/>
            </a:spcBef>
            <a:spcAft>
              <a:spcPct val="35000"/>
            </a:spcAft>
          </a:pPr>
          <a:r>
            <a:rPr lang="en-US" sz="1200" kern="1200" dirty="0" smtClean="0"/>
            <a:t>Transportation &amp; Logistics</a:t>
          </a:r>
          <a:endParaRPr lang="en-US" sz="1200" kern="1200" dirty="0"/>
        </a:p>
      </dsp:txBody>
      <dsp:txXfrm>
        <a:off x="5061204" y="31339"/>
        <a:ext cx="1478756" cy="414760"/>
      </dsp:txXfrm>
    </dsp:sp>
    <dsp:sp modelId="{761F8FFB-ECA3-4DED-94EE-5EFCAD96242A}">
      <dsp:nvSpPr>
        <dsp:cNvPr id="0" name=""/>
        <dsp:cNvSpPr/>
      </dsp:nvSpPr>
      <dsp:spPr>
        <a:xfrm>
          <a:off x="5061204" y="446100"/>
          <a:ext cx="1478756" cy="1251719"/>
        </a:xfrm>
        <a:prstGeom prst="rect">
          <a:avLst/>
        </a:prstGeom>
        <a:solidFill>
          <a:schemeClr val="lt1">
            <a:alpha val="90000"/>
            <a:tint val="40000"/>
            <a:hueOff val="0"/>
            <a:satOff val="0"/>
            <a:lumOff val="0"/>
            <a:alphaOff val="0"/>
          </a:schemeClr>
        </a:solidFill>
        <a:ln w="9525" cap="flat" cmpd="sng" algn="ctr">
          <a:solidFill>
            <a:schemeClr val="accent1">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3F939533-4FB9-4B2B-8795-C311EBA8BF9C}">
      <dsp:nvSpPr>
        <dsp:cNvPr id="0" name=""/>
        <dsp:cNvSpPr/>
      </dsp:nvSpPr>
      <dsp:spPr>
        <a:xfrm>
          <a:off x="6746986" y="31339"/>
          <a:ext cx="1478756" cy="414760"/>
        </a:xfrm>
        <a:prstGeom prst="rect">
          <a:avLst/>
        </a:prstGeom>
        <a:gradFill rotWithShape="0">
          <a:gsLst>
            <a:gs pos="0">
              <a:schemeClr val="lt1">
                <a:hueOff val="0"/>
                <a:satOff val="0"/>
                <a:lumOff val="0"/>
                <a:alphaOff val="0"/>
                <a:shade val="45000"/>
                <a:satMod val="155000"/>
              </a:schemeClr>
            </a:gs>
            <a:gs pos="60000">
              <a:schemeClr val="lt1">
                <a:hueOff val="0"/>
                <a:satOff val="0"/>
                <a:lumOff val="0"/>
                <a:alphaOff val="0"/>
                <a:shade val="95000"/>
                <a:satMod val="150000"/>
              </a:schemeClr>
            </a:gs>
            <a:gs pos="100000">
              <a:schemeClr val="lt1">
                <a:hueOff val="0"/>
                <a:satOff val="0"/>
                <a:lumOff val="0"/>
                <a:alphaOff val="0"/>
                <a:tint val="87000"/>
                <a:satMod val="250000"/>
              </a:schemeClr>
            </a:gs>
          </a:gsLst>
          <a:lin ang="16200000" scaled="0"/>
        </a:gradFill>
        <a:ln w="9525" cap="flat" cmpd="sng" algn="ctr">
          <a:solidFill>
            <a:schemeClr val="accent1">
              <a:shade val="80000"/>
              <a:hueOff val="0"/>
              <a:satOff val="0"/>
              <a:lumOff val="0"/>
              <a:alphaOff val="0"/>
            </a:schemeClr>
          </a:solidFill>
          <a:prstDash val="solid"/>
        </a:ln>
        <a:effectLst>
          <a:outerShdw blurRad="65500" dist="38100" dir="5400000" rotWithShape="0">
            <a:srgbClr val="000000">
              <a:alpha val="4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85344" tIns="48768" rIns="85344" bIns="48768" numCol="1" spcCol="1270" anchor="ctr" anchorCtr="0">
          <a:noAutofit/>
        </a:bodyPr>
        <a:lstStyle/>
        <a:p>
          <a:pPr lvl="0" algn="ctr" defTabSz="533400">
            <a:lnSpc>
              <a:spcPct val="90000"/>
            </a:lnSpc>
            <a:spcBef>
              <a:spcPct val="0"/>
            </a:spcBef>
            <a:spcAft>
              <a:spcPct val="35000"/>
            </a:spcAft>
          </a:pPr>
          <a:r>
            <a:rPr lang="en-US" sz="1200" kern="1200" dirty="0" smtClean="0"/>
            <a:t>Utilities &amp; Energy</a:t>
          </a:r>
          <a:endParaRPr lang="en-US" sz="1200" kern="1200" dirty="0"/>
        </a:p>
      </dsp:txBody>
      <dsp:txXfrm>
        <a:off x="6746986" y="31339"/>
        <a:ext cx="1478756" cy="414760"/>
      </dsp:txXfrm>
    </dsp:sp>
    <dsp:sp modelId="{8FA10350-FD00-4F1E-B965-F58133094B0C}">
      <dsp:nvSpPr>
        <dsp:cNvPr id="0" name=""/>
        <dsp:cNvSpPr/>
      </dsp:nvSpPr>
      <dsp:spPr>
        <a:xfrm>
          <a:off x="6746986" y="446100"/>
          <a:ext cx="1478756" cy="1251719"/>
        </a:xfrm>
        <a:prstGeom prst="rect">
          <a:avLst/>
        </a:prstGeom>
        <a:solidFill>
          <a:schemeClr val="lt1">
            <a:alpha val="90000"/>
            <a:tint val="40000"/>
            <a:hueOff val="0"/>
            <a:satOff val="0"/>
            <a:lumOff val="0"/>
            <a:alphaOff val="0"/>
          </a:schemeClr>
        </a:solidFill>
        <a:ln w="9525" cap="flat" cmpd="sng" algn="ctr">
          <a:solidFill>
            <a:schemeClr val="accent1">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EA08D0E-2A40-48D2-9BC2-B62BD29D0E8D}">
      <dsp:nvSpPr>
        <dsp:cNvPr id="0" name=""/>
        <dsp:cNvSpPr/>
      </dsp:nvSpPr>
      <dsp:spPr>
        <a:xfrm>
          <a:off x="0" y="0"/>
          <a:ext cx="8229600" cy="1885950"/>
        </a:xfrm>
        <a:prstGeom prst="roundRect">
          <a:avLst>
            <a:gd name="adj" fmla="val 10000"/>
          </a:avLst>
        </a:prstGeom>
        <a:solidFill>
          <a:schemeClr val="accent4">
            <a:tint val="40000"/>
            <a:alpha val="90000"/>
            <a:hueOff val="0"/>
            <a:satOff val="0"/>
            <a:lumOff val="0"/>
            <a:alphaOff val="0"/>
          </a:schemeClr>
        </a:solidFill>
        <a:ln w="9525" cap="flat" cmpd="sng" algn="ctr">
          <a:solidFill>
            <a:schemeClr val="accent4">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4EA59409-78C2-45EC-B911-5E9D9E90895E}">
      <dsp:nvSpPr>
        <dsp:cNvPr id="0" name=""/>
        <dsp:cNvSpPr/>
      </dsp:nvSpPr>
      <dsp:spPr>
        <a:xfrm>
          <a:off x="249532" y="251460"/>
          <a:ext cx="1431580" cy="1383030"/>
        </a:xfrm>
        <a:prstGeom prst="roundRect">
          <a:avLst>
            <a:gd name="adj" fmla="val 10000"/>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8000" r="-8000"/>
          </a:stretch>
        </a:blipFill>
        <a:ln>
          <a:noFill/>
        </a:ln>
        <a:effectLst>
          <a:outerShdw blurRad="65500" dist="38100" dir="5400000" rotWithShape="0">
            <a:srgbClr val="000000">
              <a:alpha val="40000"/>
            </a:srgbClr>
          </a:outerShdw>
        </a:effectLst>
      </dsp:spPr>
      <dsp:style>
        <a:lnRef idx="0">
          <a:scrgbClr r="0" g="0" b="0"/>
        </a:lnRef>
        <a:fillRef idx="1">
          <a:scrgbClr r="0" g="0" b="0"/>
        </a:fillRef>
        <a:effectRef idx="2">
          <a:scrgbClr r="0" g="0" b="0"/>
        </a:effectRef>
        <a:fontRef idx="minor"/>
      </dsp:style>
    </dsp:sp>
    <dsp:sp modelId="{AE49E432-1C04-41D2-B8CC-7C923F6BE2EF}">
      <dsp:nvSpPr>
        <dsp:cNvPr id="0" name=""/>
        <dsp:cNvSpPr/>
      </dsp:nvSpPr>
      <dsp:spPr>
        <a:xfrm rot="10800000">
          <a:off x="249532" y="1885950"/>
          <a:ext cx="1431580" cy="2305050"/>
        </a:xfrm>
        <a:prstGeom prst="round2SameRect">
          <a:avLst>
            <a:gd name="adj1" fmla="val 10500"/>
            <a:gd name="adj2" fmla="val 0"/>
          </a:avLst>
        </a:prstGeom>
        <a:gradFill rotWithShape="0">
          <a:gsLst>
            <a:gs pos="0">
              <a:schemeClr val="accent4">
                <a:hueOff val="0"/>
                <a:satOff val="0"/>
                <a:lumOff val="0"/>
                <a:alphaOff val="0"/>
                <a:shade val="45000"/>
                <a:satMod val="155000"/>
              </a:schemeClr>
            </a:gs>
            <a:gs pos="60000">
              <a:schemeClr val="accent4">
                <a:hueOff val="0"/>
                <a:satOff val="0"/>
                <a:lumOff val="0"/>
                <a:alphaOff val="0"/>
                <a:shade val="95000"/>
                <a:satMod val="150000"/>
              </a:schemeClr>
            </a:gs>
            <a:gs pos="100000">
              <a:schemeClr val="accent4">
                <a:hueOff val="0"/>
                <a:satOff val="0"/>
                <a:lumOff val="0"/>
                <a:alphaOff val="0"/>
                <a:tint val="87000"/>
                <a:satMod val="250000"/>
              </a:schemeClr>
            </a:gs>
          </a:gsLst>
          <a:lin ang="16200000" scaled="0"/>
        </a:gradFill>
        <a:ln>
          <a:noFill/>
        </a:ln>
        <a:effectLst>
          <a:outerShdw blurRad="65500" dist="38100" dir="5400000" rotWithShape="0">
            <a:srgbClr val="000000">
              <a:alpha val="4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5344" tIns="85344" rIns="85344" bIns="85344" numCol="1" spcCol="1270" anchor="t" anchorCtr="0">
          <a:noAutofit/>
        </a:bodyPr>
        <a:lstStyle/>
        <a:p>
          <a:pPr lvl="0" algn="ctr" defTabSz="533400">
            <a:lnSpc>
              <a:spcPct val="150000"/>
            </a:lnSpc>
            <a:spcBef>
              <a:spcPct val="0"/>
            </a:spcBef>
            <a:spcAft>
              <a:spcPct val="35000"/>
            </a:spcAft>
          </a:pPr>
          <a:r>
            <a:rPr lang="en-US" sz="1200" b="1" kern="1200" dirty="0" smtClean="0">
              <a:latin typeface="Arial" pitchFamily="34" charset="0"/>
              <a:cs typeface="Arial" pitchFamily="34" charset="0"/>
            </a:rPr>
            <a:t>Mobile Application Development Platform</a:t>
          </a:r>
          <a:endParaRPr lang="en-US" sz="1200" b="1" kern="1200" dirty="0"/>
        </a:p>
      </dsp:txBody>
      <dsp:txXfrm rot="10800000">
        <a:off x="293558" y="1885950"/>
        <a:ext cx="1343528" cy="2261024"/>
      </dsp:txXfrm>
    </dsp:sp>
    <dsp:sp modelId="{24974EE6-58A9-4F9D-8AA6-5BA429A005CA}">
      <dsp:nvSpPr>
        <dsp:cNvPr id="0" name=""/>
        <dsp:cNvSpPr/>
      </dsp:nvSpPr>
      <dsp:spPr>
        <a:xfrm>
          <a:off x="1824270" y="251460"/>
          <a:ext cx="1431580" cy="1383030"/>
        </a:xfrm>
        <a:prstGeom prst="roundRect">
          <a:avLst>
            <a:gd name="adj" fmla="val 10000"/>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8000" r="-8000"/>
          </a:stretch>
        </a:blipFill>
        <a:ln>
          <a:noFill/>
        </a:ln>
        <a:effectLst>
          <a:outerShdw blurRad="65500" dist="38100" dir="5400000" rotWithShape="0">
            <a:srgbClr val="000000">
              <a:alpha val="40000"/>
            </a:srgbClr>
          </a:outerShdw>
        </a:effectLst>
      </dsp:spPr>
      <dsp:style>
        <a:lnRef idx="0">
          <a:scrgbClr r="0" g="0" b="0"/>
        </a:lnRef>
        <a:fillRef idx="1">
          <a:scrgbClr r="0" g="0" b="0"/>
        </a:fillRef>
        <a:effectRef idx="2">
          <a:scrgbClr r="0" g="0" b="0"/>
        </a:effectRef>
        <a:fontRef idx="minor"/>
      </dsp:style>
    </dsp:sp>
    <dsp:sp modelId="{15AF7D6A-27A3-41C8-9789-403035335EF5}">
      <dsp:nvSpPr>
        <dsp:cNvPr id="0" name=""/>
        <dsp:cNvSpPr/>
      </dsp:nvSpPr>
      <dsp:spPr>
        <a:xfrm rot="10800000">
          <a:off x="1824270" y="1885950"/>
          <a:ext cx="1431580" cy="2305050"/>
        </a:xfrm>
        <a:prstGeom prst="round2SameRect">
          <a:avLst>
            <a:gd name="adj1" fmla="val 10500"/>
            <a:gd name="adj2" fmla="val 0"/>
          </a:avLst>
        </a:prstGeom>
        <a:gradFill rotWithShape="0">
          <a:gsLst>
            <a:gs pos="0">
              <a:schemeClr val="accent4">
                <a:hueOff val="-1159768"/>
                <a:satOff val="6724"/>
                <a:lumOff val="3971"/>
                <a:alphaOff val="0"/>
                <a:shade val="45000"/>
                <a:satMod val="155000"/>
              </a:schemeClr>
            </a:gs>
            <a:gs pos="60000">
              <a:schemeClr val="accent4">
                <a:hueOff val="-1159768"/>
                <a:satOff val="6724"/>
                <a:lumOff val="3971"/>
                <a:alphaOff val="0"/>
                <a:shade val="95000"/>
                <a:satMod val="150000"/>
              </a:schemeClr>
            </a:gs>
            <a:gs pos="100000">
              <a:schemeClr val="accent4">
                <a:hueOff val="-1159768"/>
                <a:satOff val="6724"/>
                <a:lumOff val="3971"/>
                <a:alphaOff val="0"/>
                <a:tint val="87000"/>
                <a:satMod val="250000"/>
              </a:schemeClr>
            </a:gs>
          </a:gsLst>
          <a:lin ang="16200000" scaled="0"/>
        </a:gradFill>
        <a:ln>
          <a:noFill/>
        </a:ln>
        <a:effectLst>
          <a:outerShdw blurRad="65500" dist="38100" dir="5400000" rotWithShape="0">
            <a:srgbClr val="000000">
              <a:alpha val="4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5344" tIns="85344" rIns="85344" bIns="85344" numCol="1" spcCol="1270" anchor="t" anchorCtr="0">
          <a:noAutofit/>
        </a:bodyPr>
        <a:lstStyle/>
        <a:p>
          <a:pPr lvl="0" algn="ctr" defTabSz="533400">
            <a:lnSpc>
              <a:spcPct val="150000"/>
            </a:lnSpc>
            <a:spcBef>
              <a:spcPct val="0"/>
            </a:spcBef>
            <a:spcAft>
              <a:spcPct val="35000"/>
            </a:spcAft>
          </a:pPr>
          <a:r>
            <a:rPr lang="en-US" sz="1200" b="1" kern="1200" dirty="0" smtClean="0">
              <a:latin typeface="Arial" pitchFamily="34" charset="0"/>
              <a:cs typeface="Arial" pitchFamily="34" charset="0"/>
            </a:rPr>
            <a:t>Tightly Integrated with Deltek Costpoint</a:t>
          </a:r>
          <a:endParaRPr lang="en-US" sz="1200" b="1" kern="1200" dirty="0"/>
        </a:p>
      </dsp:txBody>
      <dsp:txXfrm rot="10800000">
        <a:off x="1868296" y="1885950"/>
        <a:ext cx="1343528" cy="2261024"/>
      </dsp:txXfrm>
    </dsp:sp>
    <dsp:sp modelId="{0951EF31-B481-4637-AB3C-D109AE21699D}">
      <dsp:nvSpPr>
        <dsp:cNvPr id="0" name=""/>
        <dsp:cNvSpPr/>
      </dsp:nvSpPr>
      <dsp:spPr>
        <a:xfrm>
          <a:off x="3399009" y="251460"/>
          <a:ext cx="1431580" cy="1383030"/>
        </a:xfrm>
        <a:prstGeom prst="roundRect">
          <a:avLst>
            <a:gd name="adj" fmla="val 10000"/>
          </a:avLst>
        </a:prstGeom>
        <a:blipFill>
          <a:blip xmlns:r="http://schemas.openxmlformats.org/officeDocument/2006/relationships" r:embed="rId3" cstate="print">
            <a:extLst>
              <a:ext uri="{28A0092B-C50C-407E-A947-70E740481C1C}">
                <a14:useLocalDpi xmlns:a14="http://schemas.microsoft.com/office/drawing/2010/main" val="0"/>
              </a:ext>
            </a:extLst>
          </a:blip>
          <a:srcRect/>
          <a:stretch>
            <a:fillRect t="-2000" b="-2000"/>
          </a:stretch>
        </a:blipFill>
        <a:ln>
          <a:noFill/>
        </a:ln>
        <a:effectLst>
          <a:outerShdw blurRad="65500" dist="38100" dir="5400000" rotWithShape="0">
            <a:srgbClr val="000000">
              <a:alpha val="40000"/>
            </a:srgbClr>
          </a:outerShdw>
        </a:effectLst>
      </dsp:spPr>
      <dsp:style>
        <a:lnRef idx="0">
          <a:scrgbClr r="0" g="0" b="0"/>
        </a:lnRef>
        <a:fillRef idx="1">
          <a:scrgbClr r="0" g="0" b="0"/>
        </a:fillRef>
        <a:effectRef idx="2">
          <a:scrgbClr r="0" g="0" b="0"/>
        </a:effectRef>
        <a:fontRef idx="minor"/>
      </dsp:style>
    </dsp:sp>
    <dsp:sp modelId="{01F1F257-891A-49E2-909C-2501E94DB39D}">
      <dsp:nvSpPr>
        <dsp:cNvPr id="0" name=""/>
        <dsp:cNvSpPr/>
      </dsp:nvSpPr>
      <dsp:spPr>
        <a:xfrm rot="10800000">
          <a:off x="3399009" y="1885950"/>
          <a:ext cx="1431580" cy="2305050"/>
        </a:xfrm>
        <a:prstGeom prst="round2SameRect">
          <a:avLst>
            <a:gd name="adj1" fmla="val 10500"/>
            <a:gd name="adj2" fmla="val 0"/>
          </a:avLst>
        </a:prstGeom>
        <a:gradFill rotWithShape="0">
          <a:gsLst>
            <a:gs pos="0">
              <a:schemeClr val="accent4">
                <a:hueOff val="-2319537"/>
                <a:satOff val="13449"/>
                <a:lumOff val="7941"/>
                <a:alphaOff val="0"/>
                <a:shade val="45000"/>
                <a:satMod val="155000"/>
              </a:schemeClr>
            </a:gs>
            <a:gs pos="60000">
              <a:schemeClr val="accent4">
                <a:hueOff val="-2319537"/>
                <a:satOff val="13449"/>
                <a:lumOff val="7941"/>
                <a:alphaOff val="0"/>
                <a:shade val="95000"/>
                <a:satMod val="150000"/>
              </a:schemeClr>
            </a:gs>
            <a:gs pos="100000">
              <a:schemeClr val="accent4">
                <a:hueOff val="-2319537"/>
                <a:satOff val="13449"/>
                <a:lumOff val="7941"/>
                <a:alphaOff val="0"/>
                <a:tint val="87000"/>
                <a:satMod val="250000"/>
              </a:schemeClr>
            </a:gs>
          </a:gsLst>
          <a:lin ang="16200000" scaled="0"/>
        </a:gradFill>
        <a:ln>
          <a:noFill/>
        </a:ln>
        <a:effectLst>
          <a:outerShdw blurRad="65500" dist="38100" dir="5400000" rotWithShape="0">
            <a:srgbClr val="000000">
              <a:alpha val="4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5344" tIns="85344" rIns="85344" bIns="85344" numCol="1" spcCol="1270" anchor="t" anchorCtr="0">
          <a:noAutofit/>
        </a:bodyPr>
        <a:lstStyle/>
        <a:p>
          <a:pPr lvl="0" algn="ctr" defTabSz="533400">
            <a:lnSpc>
              <a:spcPct val="150000"/>
            </a:lnSpc>
            <a:spcBef>
              <a:spcPct val="0"/>
            </a:spcBef>
            <a:spcAft>
              <a:spcPct val="35000"/>
            </a:spcAft>
          </a:pPr>
          <a:r>
            <a:rPr lang="en-US" sz="1200" b="1" kern="1200" dirty="0" smtClean="0">
              <a:latin typeface="Arial" pitchFamily="34" charset="0"/>
              <a:cs typeface="Arial" pitchFamily="34" charset="0"/>
            </a:rPr>
            <a:t>Out-of-the-Box Pre-Written  Pre-Tested Mobile Apps</a:t>
          </a:r>
          <a:endParaRPr lang="en-US" sz="1200" b="1" kern="1200" dirty="0"/>
        </a:p>
      </dsp:txBody>
      <dsp:txXfrm rot="10800000">
        <a:off x="3443035" y="1885950"/>
        <a:ext cx="1343528" cy="2261024"/>
      </dsp:txXfrm>
    </dsp:sp>
    <dsp:sp modelId="{3D72E603-BA31-4B6B-9D4C-ADE10AF822E9}">
      <dsp:nvSpPr>
        <dsp:cNvPr id="0" name=""/>
        <dsp:cNvSpPr/>
      </dsp:nvSpPr>
      <dsp:spPr>
        <a:xfrm>
          <a:off x="4973748" y="251460"/>
          <a:ext cx="1431580" cy="1383030"/>
        </a:xfrm>
        <a:prstGeom prst="roundRect">
          <a:avLst>
            <a:gd name="adj" fmla="val 10000"/>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l="-8000" r="-8000"/>
          </a:stretch>
        </a:blipFill>
        <a:ln>
          <a:noFill/>
        </a:ln>
        <a:effectLst>
          <a:outerShdw blurRad="65500" dist="38100" dir="5400000" rotWithShape="0">
            <a:srgbClr val="000000">
              <a:alpha val="40000"/>
            </a:srgbClr>
          </a:outerShdw>
        </a:effectLst>
      </dsp:spPr>
      <dsp:style>
        <a:lnRef idx="0">
          <a:scrgbClr r="0" g="0" b="0"/>
        </a:lnRef>
        <a:fillRef idx="1">
          <a:scrgbClr r="0" g="0" b="0"/>
        </a:fillRef>
        <a:effectRef idx="2">
          <a:scrgbClr r="0" g="0" b="0"/>
        </a:effectRef>
        <a:fontRef idx="minor"/>
      </dsp:style>
    </dsp:sp>
    <dsp:sp modelId="{966D618E-1AE5-44D3-B534-4AE4F6943E12}">
      <dsp:nvSpPr>
        <dsp:cNvPr id="0" name=""/>
        <dsp:cNvSpPr/>
      </dsp:nvSpPr>
      <dsp:spPr>
        <a:xfrm rot="10800000">
          <a:off x="4973748" y="1885950"/>
          <a:ext cx="1431580" cy="2305050"/>
        </a:xfrm>
        <a:prstGeom prst="round2SameRect">
          <a:avLst>
            <a:gd name="adj1" fmla="val 10500"/>
            <a:gd name="adj2" fmla="val 0"/>
          </a:avLst>
        </a:prstGeom>
        <a:gradFill rotWithShape="0">
          <a:gsLst>
            <a:gs pos="0">
              <a:schemeClr val="accent4">
                <a:hueOff val="-3479305"/>
                <a:satOff val="20173"/>
                <a:lumOff val="11912"/>
                <a:alphaOff val="0"/>
                <a:shade val="45000"/>
                <a:satMod val="155000"/>
              </a:schemeClr>
            </a:gs>
            <a:gs pos="60000">
              <a:schemeClr val="accent4">
                <a:hueOff val="-3479305"/>
                <a:satOff val="20173"/>
                <a:lumOff val="11912"/>
                <a:alphaOff val="0"/>
                <a:shade val="95000"/>
                <a:satMod val="150000"/>
              </a:schemeClr>
            </a:gs>
            <a:gs pos="100000">
              <a:schemeClr val="accent4">
                <a:hueOff val="-3479305"/>
                <a:satOff val="20173"/>
                <a:lumOff val="11912"/>
                <a:alphaOff val="0"/>
                <a:tint val="87000"/>
                <a:satMod val="250000"/>
              </a:schemeClr>
            </a:gs>
          </a:gsLst>
          <a:lin ang="16200000" scaled="0"/>
        </a:gradFill>
        <a:ln>
          <a:noFill/>
        </a:ln>
        <a:effectLst>
          <a:outerShdw blurRad="65500" dist="38100" dir="5400000" rotWithShape="0">
            <a:srgbClr val="000000">
              <a:alpha val="4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5344" tIns="85344" rIns="85344" bIns="85344" numCol="1" spcCol="1270" anchor="t" anchorCtr="0">
          <a:noAutofit/>
        </a:bodyPr>
        <a:lstStyle/>
        <a:p>
          <a:pPr lvl="0" algn="ctr" defTabSz="533400">
            <a:lnSpc>
              <a:spcPct val="150000"/>
            </a:lnSpc>
            <a:spcBef>
              <a:spcPct val="0"/>
            </a:spcBef>
            <a:spcAft>
              <a:spcPct val="35000"/>
            </a:spcAft>
          </a:pPr>
          <a:r>
            <a:rPr lang="en-US" sz="1200" b="1" kern="1200" dirty="0" smtClean="0">
              <a:latin typeface="Arial" pitchFamily="34" charset="0"/>
              <a:cs typeface="Arial" pitchFamily="34" charset="0"/>
            </a:rPr>
            <a:t>Architecture Facilitates Rapid Modification and Configuration</a:t>
          </a:r>
          <a:endParaRPr lang="en-US" sz="1200" b="1" kern="1200" dirty="0"/>
        </a:p>
      </dsp:txBody>
      <dsp:txXfrm rot="10800000">
        <a:off x="5017774" y="1885950"/>
        <a:ext cx="1343528" cy="2261024"/>
      </dsp:txXfrm>
    </dsp:sp>
    <dsp:sp modelId="{F6114CC9-8AF0-4221-B3B1-8AB8F50AFD86}">
      <dsp:nvSpPr>
        <dsp:cNvPr id="0" name=""/>
        <dsp:cNvSpPr/>
      </dsp:nvSpPr>
      <dsp:spPr>
        <a:xfrm>
          <a:off x="6548487" y="251460"/>
          <a:ext cx="1431580" cy="1383030"/>
        </a:xfrm>
        <a:prstGeom prst="roundRect">
          <a:avLst>
            <a:gd name="adj" fmla="val 10000"/>
          </a:avLst>
        </a:prstGeom>
        <a:blipFill>
          <a:blip xmlns:r="http://schemas.openxmlformats.org/officeDocument/2006/relationships" r:embed="rId5">
            <a:extLst>
              <a:ext uri="{28A0092B-C50C-407E-A947-70E740481C1C}">
                <a14:useLocalDpi xmlns:a14="http://schemas.microsoft.com/office/drawing/2010/main" val="0"/>
              </a:ext>
            </a:extLst>
          </a:blip>
          <a:srcRect/>
          <a:stretch>
            <a:fillRect/>
          </a:stretch>
        </a:blipFill>
        <a:ln>
          <a:noFill/>
        </a:ln>
        <a:effectLst>
          <a:outerShdw blurRad="65500" dist="38100" dir="5400000" rotWithShape="0">
            <a:srgbClr val="000000">
              <a:alpha val="40000"/>
            </a:srgbClr>
          </a:outerShdw>
        </a:effectLst>
      </dsp:spPr>
      <dsp:style>
        <a:lnRef idx="0">
          <a:scrgbClr r="0" g="0" b="0"/>
        </a:lnRef>
        <a:fillRef idx="1">
          <a:scrgbClr r="0" g="0" b="0"/>
        </a:fillRef>
        <a:effectRef idx="2">
          <a:scrgbClr r="0" g="0" b="0"/>
        </a:effectRef>
        <a:fontRef idx="minor"/>
      </dsp:style>
    </dsp:sp>
    <dsp:sp modelId="{2B84B12D-D03E-4A50-B4D5-C26A00D99620}">
      <dsp:nvSpPr>
        <dsp:cNvPr id="0" name=""/>
        <dsp:cNvSpPr/>
      </dsp:nvSpPr>
      <dsp:spPr>
        <a:xfrm rot="10800000">
          <a:off x="6548487" y="1885950"/>
          <a:ext cx="1431580" cy="2305050"/>
        </a:xfrm>
        <a:prstGeom prst="round2SameRect">
          <a:avLst>
            <a:gd name="adj1" fmla="val 10500"/>
            <a:gd name="adj2" fmla="val 0"/>
          </a:avLst>
        </a:prstGeom>
        <a:gradFill rotWithShape="0">
          <a:gsLst>
            <a:gs pos="0">
              <a:schemeClr val="accent4">
                <a:hueOff val="-4639073"/>
                <a:satOff val="26898"/>
                <a:lumOff val="15882"/>
                <a:alphaOff val="0"/>
                <a:shade val="45000"/>
                <a:satMod val="155000"/>
              </a:schemeClr>
            </a:gs>
            <a:gs pos="60000">
              <a:schemeClr val="accent4">
                <a:hueOff val="-4639073"/>
                <a:satOff val="26898"/>
                <a:lumOff val="15882"/>
                <a:alphaOff val="0"/>
                <a:shade val="95000"/>
                <a:satMod val="150000"/>
              </a:schemeClr>
            </a:gs>
            <a:gs pos="100000">
              <a:schemeClr val="accent4">
                <a:hueOff val="-4639073"/>
                <a:satOff val="26898"/>
                <a:lumOff val="15882"/>
                <a:alphaOff val="0"/>
                <a:tint val="87000"/>
                <a:satMod val="250000"/>
              </a:schemeClr>
            </a:gs>
          </a:gsLst>
          <a:lin ang="16200000" scaled="0"/>
        </a:gradFill>
        <a:ln>
          <a:noFill/>
        </a:ln>
        <a:effectLst>
          <a:outerShdw blurRad="65500" dist="38100" dir="5400000" rotWithShape="0">
            <a:srgbClr val="000000">
              <a:alpha val="4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5344" tIns="85344" rIns="85344" bIns="85344" numCol="1" spcCol="1270" anchor="t" anchorCtr="0">
          <a:noAutofit/>
        </a:bodyPr>
        <a:lstStyle/>
        <a:p>
          <a:pPr lvl="0" algn="ctr" defTabSz="533400">
            <a:lnSpc>
              <a:spcPct val="150000"/>
            </a:lnSpc>
            <a:spcBef>
              <a:spcPct val="0"/>
            </a:spcBef>
            <a:spcAft>
              <a:spcPct val="35000"/>
            </a:spcAft>
          </a:pPr>
          <a:r>
            <a:rPr lang="en-US" sz="1200" b="1" kern="1200" dirty="0" smtClean="0">
              <a:latin typeface="Arial" pitchFamily="34" charset="0"/>
              <a:cs typeface="Arial" pitchFamily="34" charset="0"/>
            </a:rPr>
            <a:t>Supports Multiple Data Capture Scenarios for Real-time, Mobile and Batch Workflows </a:t>
          </a:r>
          <a:endParaRPr lang="en-US" sz="1200" b="1" kern="1200" dirty="0"/>
        </a:p>
      </dsp:txBody>
      <dsp:txXfrm rot="10800000">
        <a:off x="6592513" y="1885950"/>
        <a:ext cx="1343528" cy="2261024"/>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B22A17D-D051-4F81-847A-68726D32A651}">
      <dsp:nvSpPr>
        <dsp:cNvPr id="0" name=""/>
        <dsp:cNvSpPr/>
      </dsp:nvSpPr>
      <dsp:spPr>
        <a:xfrm>
          <a:off x="40" y="3576"/>
          <a:ext cx="3845569" cy="1065600"/>
        </a:xfrm>
        <a:prstGeom prst="rect">
          <a:avLst/>
        </a:prstGeom>
        <a:gradFill rotWithShape="0">
          <a:gsLst>
            <a:gs pos="0">
              <a:schemeClr val="accent1">
                <a:hueOff val="0"/>
                <a:satOff val="0"/>
                <a:lumOff val="0"/>
                <a:alphaOff val="0"/>
                <a:shade val="45000"/>
                <a:satMod val="155000"/>
              </a:schemeClr>
            </a:gs>
            <a:gs pos="60000">
              <a:schemeClr val="accent1">
                <a:hueOff val="0"/>
                <a:satOff val="0"/>
                <a:lumOff val="0"/>
                <a:alphaOff val="0"/>
                <a:shade val="95000"/>
                <a:satMod val="150000"/>
              </a:schemeClr>
            </a:gs>
            <a:gs pos="100000">
              <a:schemeClr val="accent1">
                <a:hueOff val="0"/>
                <a:satOff val="0"/>
                <a:lumOff val="0"/>
                <a:alphaOff val="0"/>
                <a:tint val="87000"/>
                <a:satMod val="250000"/>
              </a:schemeClr>
            </a:gs>
          </a:gsLst>
          <a:lin ang="16200000" scaled="0"/>
        </a:gradFill>
        <a:ln w="9525" cap="flat" cmpd="sng" algn="ctr">
          <a:solidFill>
            <a:schemeClr val="accent1">
              <a:hueOff val="0"/>
              <a:satOff val="0"/>
              <a:lumOff val="0"/>
              <a:alphaOff val="0"/>
            </a:schemeClr>
          </a:solidFill>
          <a:prstDash val="solid"/>
        </a:ln>
        <a:effectLst>
          <a:outerShdw blurRad="65500" dist="38100" dir="5400000" rotWithShape="0">
            <a:srgbClr val="000000">
              <a:alpha val="4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70688" tIns="97536" rIns="170688" bIns="97536" numCol="1" spcCol="1270" anchor="ctr" anchorCtr="0">
          <a:noAutofit/>
        </a:bodyPr>
        <a:lstStyle/>
        <a:p>
          <a:pPr lvl="0" algn="ctr" defTabSz="1066800">
            <a:lnSpc>
              <a:spcPct val="90000"/>
            </a:lnSpc>
            <a:spcBef>
              <a:spcPct val="0"/>
            </a:spcBef>
            <a:spcAft>
              <a:spcPct val="35000"/>
            </a:spcAft>
          </a:pPr>
          <a:r>
            <a:rPr lang="en-US" sz="2400" kern="1200" dirty="0" smtClean="0">
              <a:latin typeface="Arial" pitchFamily="34" charset="0"/>
              <a:cs typeface="Arial" pitchFamily="34" charset="0"/>
            </a:rPr>
            <a:t>Pre-Built Mobile Application Suite</a:t>
          </a:r>
          <a:endParaRPr lang="en-US" sz="2400" kern="1200" dirty="0"/>
        </a:p>
      </dsp:txBody>
      <dsp:txXfrm>
        <a:off x="40" y="3576"/>
        <a:ext cx="3845569" cy="1065600"/>
      </dsp:txXfrm>
    </dsp:sp>
    <dsp:sp modelId="{E5136CE5-2364-4D12-B55C-5B800E9B72C7}">
      <dsp:nvSpPr>
        <dsp:cNvPr id="0" name=""/>
        <dsp:cNvSpPr/>
      </dsp:nvSpPr>
      <dsp:spPr>
        <a:xfrm>
          <a:off x="40" y="1069176"/>
          <a:ext cx="3845569" cy="3453210"/>
        </a:xfrm>
        <a:prstGeom prst="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ts val="600"/>
            </a:spcAft>
            <a:buChar char="••"/>
          </a:pPr>
          <a:endParaRPr lang="en-US" sz="1600" kern="1200" dirty="0"/>
        </a:p>
        <a:p>
          <a:pPr marL="171450" lvl="1" indent="-171450" algn="l" defTabSz="711200">
            <a:lnSpc>
              <a:spcPct val="90000"/>
            </a:lnSpc>
            <a:spcBef>
              <a:spcPct val="0"/>
            </a:spcBef>
            <a:spcAft>
              <a:spcPts val="600"/>
            </a:spcAft>
            <a:buChar char="••"/>
          </a:pPr>
          <a:endParaRPr lang="en-US" sz="1600" kern="1200" dirty="0"/>
        </a:p>
        <a:p>
          <a:pPr marL="171450" lvl="1" indent="-171450" algn="l" defTabSz="711200">
            <a:lnSpc>
              <a:spcPct val="90000"/>
            </a:lnSpc>
            <a:spcBef>
              <a:spcPct val="0"/>
            </a:spcBef>
            <a:spcAft>
              <a:spcPts val="600"/>
            </a:spcAft>
            <a:buChar char="••"/>
          </a:pPr>
          <a:endParaRPr lang="en-US" sz="1600" kern="1200" dirty="0"/>
        </a:p>
        <a:p>
          <a:pPr marL="171450" lvl="1" indent="-171450" algn="l" defTabSz="711200">
            <a:lnSpc>
              <a:spcPct val="90000"/>
            </a:lnSpc>
            <a:spcBef>
              <a:spcPct val="0"/>
            </a:spcBef>
            <a:spcAft>
              <a:spcPts val="600"/>
            </a:spcAft>
            <a:buChar char="••"/>
          </a:pPr>
          <a:endParaRPr lang="en-US" sz="1600" kern="1200" dirty="0"/>
        </a:p>
        <a:p>
          <a:pPr marL="171450" lvl="1" indent="-171450" algn="l" defTabSz="711200">
            <a:lnSpc>
              <a:spcPct val="90000"/>
            </a:lnSpc>
            <a:spcBef>
              <a:spcPct val="0"/>
            </a:spcBef>
            <a:spcAft>
              <a:spcPts val="600"/>
            </a:spcAft>
            <a:buChar char="••"/>
          </a:pPr>
          <a:endParaRPr lang="en-US" sz="1600" kern="1200" dirty="0"/>
        </a:p>
        <a:p>
          <a:pPr marL="171450" lvl="1" indent="-171450" algn="l" defTabSz="711200">
            <a:lnSpc>
              <a:spcPct val="90000"/>
            </a:lnSpc>
            <a:spcBef>
              <a:spcPct val="0"/>
            </a:spcBef>
            <a:spcAft>
              <a:spcPts val="600"/>
            </a:spcAft>
            <a:buChar char="••"/>
          </a:pPr>
          <a:endParaRPr lang="en-US" sz="1600" kern="1200" dirty="0"/>
        </a:p>
        <a:p>
          <a:pPr marL="171450" lvl="1" indent="-171450" algn="l" defTabSz="711200">
            <a:lnSpc>
              <a:spcPct val="90000"/>
            </a:lnSpc>
            <a:spcBef>
              <a:spcPct val="0"/>
            </a:spcBef>
            <a:spcAft>
              <a:spcPts val="600"/>
            </a:spcAft>
            <a:buChar char="••"/>
          </a:pPr>
          <a:endParaRPr lang="en-US" sz="1600" kern="1200" dirty="0"/>
        </a:p>
        <a:p>
          <a:pPr marL="114300" lvl="1" indent="-114300" algn="l" defTabSz="622300">
            <a:lnSpc>
              <a:spcPct val="90000"/>
            </a:lnSpc>
            <a:spcBef>
              <a:spcPct val="0"/>
            </a:spcBef>
            <a:spcAft>
              <a:spcPts val="600"/>
            </a:spcAft>
            <a:buChar char="••"/>
          </a:pPr>
          <a:endParaRPr lang="en-US" sz="1400" kern="1200" dirty="0"/>
        </a:p>
        <a:p>
          <a:pPr marL="114300" lvl="1" indent="-114300" algn="ctr" defTabSz="533400">
            <a:lnSpc>
              <a:spcPct val="90000"/>
            </a:lnSpc>
            <a:spcBef>
              <a:spcPct val="0"/>
            </a:spcBef>
            <a:spcAft>
              <a:spcPts val="1200"/>
            </a:spcAft>
            <a:buChar char="••"/>
          </a:pPr>
          <a:r>
            <a:rPr lang="en-US" sz="1200" b="0" kern="1200" dirty="0" smtClean="0">
              <a:latin typeface="Arial" pitchFamily="34" charset="0"/>
              <a:cs typeface="Arial" pitchFamily="34" charset="0"/>
            </a:rPr>
            <a:t>Certified and pre-tested mobile applications</a:t>
          </a:r>
          <a:endParaRPr lang="en-US" sz="1200" b="0" kern="1200" dirty="0"/>
        </a:p>
        <a:p>
          <a:pPr marL="114300" lvl="1" indent="-114300" algn="ctr" defTabSz="533400">
            <a:lnSpc>
              <a:spcPct val="90000"/>
            </a:lnSpc>
            <a:spcBef>
              <a:spcPct val="0"/>
            </a:spcBef>
            <a:spcAft>
              <a:spcPts val="1200"/>
            </a:spcAft>
            <a:buChar char="••"/>
          </a:pPr>
          <a:r>
            <a:rPr lang="en-US" sz="1200" b="0" kern="1200" dirty="0" smtClean="0">
              <a:latin typeface="Arial" pitchFamily="34" charset="0"/>
              <a:cs typeface="Arial" pitchFamily="34" charset="0"/>
            </a:rPr>
            <a:t>Built using data collection best practices</a:t>
          </a:r>
          <a:endParaRPr lang="en-US" sz="1200" b="0" kern="1200" dirty="0"/>
        </a:p>
        <a:p>
          <a:pPr marL="114300" lvl="1" indent="-114300" algn="ctr" defTabSz="533400">
            <a:lnSpc>
              <a:spcPct val="90000"/>
            </a:lnSpc>
            <a:spcBef>
              <a:spcPct val="0"/>
            </a:spcBef>
            <a:spcAft>
              <a:spcPct val="15000"/>
            </a:spcAft>
            <a:buChar char="••"/>
          </a:pPr>
          <a:r>
            <a:rPr lang="en-US" sz="1200" b="0" kern="1200" dirty="0" smtClean="0">
              <a:latin typeface="Arial" pitchFamily="34" charset="0"/>
              <a:cs typeface="Arial" pitchFamily="34" charset="0"/>
            </a:rPr>
            <a:t>Implement out of the box or customize</a:t>
          </a:r>
        </a:p>
        <a:p>
          <a:pPr marL="114300" lvl="1" indent="-114300" algn="l" defTabSz="533400">
            <a:lnSpc>
              <a:spcPct val="90000"/>
            </a:lnSpc>
            <a:spcBef>
              <a:spcPct val="0"/>
            </a:spcBef>
            <a:spcAft>
              <a:spcPct val="15000"/>
            </a:spcAft>
            <a:buChar char="••"/>
          </a:pPr>
          <a:endParaRPr lang="en-US" sz="1200" b="0" kern="1200" dirty="0" smtClean="0">
            <a:latin typeface="Arial" pitchFamily="34" charset="0"/>
            <a:cs typeface="Arial" pitchFamily="34" charset="0"/>
          </a:endParaRPr>
        </a:p>
      </dsp:txBody>
      <dsp:txXfrm>
        <a:off x="40" y="1069176"/>
        <a:ext cx="3845569" cy="3453210"/>
      </dsp:txXfrm>
    </dsp:sp>
    <dsp:sp modelId="{47DA47D3-24C3-4295-8352-41F7CE4CE911}">
      <dsp:nvSpPr>
        <dsp:cNvPr id="0" name=""/>
        <dsp:cNvSpPr/>
      </dsp:nvSpPr>
      <dsp:spPr>
        <a:xfrm>
          <a:off x="4383989" y="3576"/>
          <a:ext cx="3845569" cy="1065600"/>
        </a:xfrm>
        <a:prstGeom prst="rect">
          <a:avLst/>
        </a:prstGeom>
        <a:gradFill rotWithShape="0">
          <a:gsLst>
            <a:gs pos="0">
              <a:schemeClr val="accent1">
                <a:hueOff val="0"/>
                <a:satOff val="0"/>
                <a:lumOff val="0"/>
                <a:alphaOff val="0"/>
                <a:shade val="45000"/>
                <a:satMod val="155000"/>
              </a:schemeClr>
            </a:gs>
            <a:gs pos="60000">
              <a:schemeClr val="accent1">
                <a:hueOff val="0"/>
                <a:satOff val="0"/>
                <a:lumOff val="0"/>
                <a:alphaOff val="0"/>
                <a:shade val="95000"/>
                <a:satMod val="150000"/>
              </a:schemeClr>
            </a:gs>
            <a:gs pos="100000">
              <a:schemeClr val="accent1">
                <a:hueOff val="0"/>
                <a:satOff val="0"/>
                <a:lumOff val="0"/>
                <a:alphaOff val="0"/>
                <a:tint val="87000"/>
                <a:satMod val="250000"/>
              </a:schemeClr>
            </a:gs>
          </a:gsLst>
          <a:lin ang="16200000" scaled="0"/>
        </a:gradFill>
        <a:ln w="9525" cap="flat" cmpd="sng" algn="ctr">
          <a:solidFill>
            <a:schemeClr val="accent1">
              <a:hueOff val="0"/>
              <a:satOff val="0"/>
              <a:lumOff val="0"/>
              <a:alphaOff val="0"/>
            </a:schemeClr>
          </a:solidFill>
          <a:prstDash val="solid"/>
        </a:ln>
        <a:effectLst>
          <a:outerShdw blurRad="65500" dist="38100" dir="5400000" rotWithShape="0">
            <a:srgbClr val="000000">
              <a:alpha val="4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70688" tIns="97536" rIns="170688" bIns="97536" numCol="1" spcCol="1270" anchor="ctr" anchorCtr="0">
          <a:noAutofit/>
        </a:bodyPr>
        <a:lstStyle/>
        <a:p>
          <a:pPr lvl="0" algn="ctr" defTabSz="1066800">
            <a:lnSpc>
              <a:spcPct val="90000"/>
            </a:lnSpc>
            <a:spcBef>
              <a:spcPct val="0"/>
            </a:spcBef>
            <a:spcAft>
              <a:spcPct val="35000"/>
            </a:spcAft>
          </a:pPr>
          <a:r>
            <a:rPr lang="en-US" sz="2400" kern="1200" dirty="0" smtClean="0">
              <a:latin typeface="Arial" pitchFamily="34" charset="0"/>
              <a:cs typeface="Arial" pitchFamily="34" charset="0"/>
            </a:rPr>
            <a:t>RFgen Mobile Development Studio</a:t>
          </a:r>
          <a:endParaRPr lang="en-US" sz="2400" kern="1200" dirty="0"/>
        </a:p>
      </dsp:txBody>
      <dsp:txXfrm>
        <a:off x="4383989" y="3576"/>
        <a:ext cx="3845569" cy="1065600"/>
      </dsp:txXfrm>
    </dsp:sp>
    <dsp:sp modelId="{8925877C-9D06-4B6D-A10E-81231C01CCF7}">
      <dsp:nvSpPr>
        <dsp:cNvPr id="0" name=""/>
        <dsp:cNvSpPr/>
      </dsp:nvSpPr>
      <dsp:spPr>
        <a:xfrm>
          <a:off x="4383989" y="1069176"/>
          <a:ext cx="3845569" cy="3453210"/>
        </a:xfrm>
        <a:prstGeom prst="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ts val="600"/>
            </a:spcAft>
            <a:buChar char="••"/>
          </a:pPr>
          <a:endParaRPr lang="en-US" sz="1600" kern="1200" dirty="0"/>
        </a:p>
        <a:p>
          <a:pPr marL="171450" lvl="1" indent="-171450" algn="l" defTabSz="711200">
            <a:lnSpc>
              <a:spcPct val="90000"/>
            </a:lnSpc>
            <a:spcBef>
              <a:spcPct val="0"/>
            </a:spcBef>
            <a:spcAft>
              <a:spcPts val="600"/>
            </a:spcAft>
            <a:buChar char="••"/>
          </a:pPr>
          <a:endParaRPr lang="en-US" sz="1600" kern="1200" dirty="0"/>
        </a:p>
        <a:p>
          <a:pPr marL="171450" lvl="1" indent="-171450" algn="l" defTabSz="711200">
            <a:lnSpc>
              <a:spcPct val="90000"/>
            </a:lnSpc>
            <a:spcBef>
              <a:spcPct val="0"/>
            </a:spcBef>
            <a:spcAft>
              <a:spcPts val="600"/>
            </a:spcAft>
            <a:buChar char="••"/>
          </a:pPr>
          <a:endParaRPr lang="en-US" sz="1600" kern="1200" dirty="0"/>
        </a:p>
        <a:p>
          <a:pPr marL="171450" lvl="1" indent="-171450" algn="l" defTabSz="711200">
            <a:lnSpc>
              <a:spcPct val="90000"/>
            </a:lnSpc>
            <a:spcBef>
              <a:spcPct val="0"/>
            </a:spcBef>
            <a:spcAft>
              <a:spcPts val="600"/>
            </a:spcAft>
            <a:buChar char="••"/>
          </a:pPr>
          <a:endParaRPr lang="en-US" sz="1600" kern="1200" dirty="0"/>
        </a:p>
        <a:p>
          <a:pPr marL="171450" lvl="1" indent="-171450" algn="l" defTabSz="711200">
            <a:lnSpc>
              <a:spcPct val="90000"/>
            </a:lnSpc>
            <a:spcBef>
              <a:spcPct val="0"/>
            </a:spcBef>
            <a:spcAft>
              <a:spcPts val="600"/>
            </a:spcAft>
            <a:buChar char="••"/>
          </a:pPr>
          <a:endParaRPr lang="en-US" sz="1600" kern="1200" dirty="0"/>
        </a:p>
        <a:p>
          <a:pPr marL="171450" lvl="1" indent="-171450" algn="l" defTabSz="711200">
            <a:lnSpc>
              <a:spcPct val="90000"/>
            </a:lnSpc>
            <a:spcBef>
              <a:spcPct val="0"/>
            </a:spcBef>
            <a:spcAft>
              <a:spcPts val="600"/>
            </a:spcAft>
            <a:buChar char="••"/>
          </a:pPr>
          <a:endParaRPr lang="en-US" sz="1600" kern="1200" dirty="0"/>
        </a:p>
        <a:p>
          <a:pPr marL="171450" lvl="1" indent="-171450" algn="l" defTabSz="711200">
            <a:lnSpc>
              <a:spcPct val="90000"/>
            </a:lnSpc>
            <a:spcBef>
              <a:spcPct val="0"/>
            </a:spcBef>
            <a:spcAft>
              <a:spcPts val="600"/>
            </a:spcAft>
            <a:buChar char="••"/>
          </a:pPr>
          <a:endParaRPr lang="en-US" sz="1600" kern="1200" dirty="0"/>
        </a:p>
        <a:p>
          <a:pPr marL="114300" lvl="1" indent="-114300" algn="l" defTabSz="622300">
            <a:lnSpc>
              <a:spcPct val="90000"/>
            </a:lnSpc>
            <a:spcBef>
              <a:spcPct val="0"/>
            </a:spcBef>
            <a:spcAft>
              <a:spcPts val="600"/>
            </a:spcAft>
            <a:buChar char="••"/>
          </a:pPr>
          <a:endParaRPr lang="en-US" sz="1400" kern="1200" dirty="0"/>
        </a:p>
        <a:p>
          <a:pPr marL="114300" lvl="1" indent="-114300" algn="ctr" defTabSz="533400">
            <a:lnSpc>
              <a:spcPct val="90000"/>
            </a:lnSpc>
            <a:spcBef>
              <a:spcPct val="0"/>
            </a:spcBef>
            <a:spcAft>
              <a:spcPts val="1200"/>
            </a:spcAft>
            <a:buChar char="••"/>
          </a:pPr>
          <a:r>
            <a:rPr lang="en-US" sz="1200" b="0" kern="1200" dirty="0" smtClean="0">
              <a:latin typeface="Arial" pitchFamily="34" charset="0"/>
              <a:cs typeface="Arial" pitchFamily="34" charset="0"/>
            </a:rPr>
            <a:t>Drag and drop visual environment</a:t>
          </a:r>
          <a:endParaRPr lang="en-US" sz="1200" b="0" kern="1200" dirty="0"/>
        </a:p>
        <a:p>
          <a:pPr marL="114300" lvl="1" indent="-114300" algn="ctr" defTabSz="533400">
            <a:lnSpc>
              <a:spcPct val="90000"/>
            </a:lnSpc>
            <a:spcBef>
              <a:spcPct val="0"/>
            </a:spcBef>
            <a:spcAft>
              <a:spcPts val="1200"/>
            </a:spcAft>
            <a:buChar char="••"/>
          </a:pPr>
          <a:r>
            <a:rPr lang="en-US" sz="1200" b="0" kern="1200" dirty="0" smtClean="0">
              <a:latin typeface="Arial" pitchFamily="34" charset="0"/>
              <a:cs typeface="Arial" pitchFamily="34" charset="0"/>
            </a:rPr>
            <a:t>Change pre-built mobile apps or build  new ones</a:t>
          </a:r>
          <a:endParaRPr lang="en-US" sz="1200" b="0" kern="1200" dirty="0"/>
        </a:p>
        <a:p>
          <a:pPr marL="114300" lvl="1" indent="-114300" algn="ctr" defTabSz="533400">
            <a:lnSpc>
              <a:spcPct val="90000"/>
            </a:lnSpc>
            <a:spcBef>
              <a:spcPct val="0"/>
            </a:spcBef>
            <a:spcAft>
              <a:spcPct val="15000"/>
            </a:spcAft>
            <a:buChar char="••"/>
          </a:pPr>
          <a:r>
            <a:rPr lang="en-US" sz="1200" b="0" kern="1200" dirty="0" smtClean="0">
              <a:latin typeface="Arial" pitchFamily="34" charset="0"/>
              <a:cs typeface="Arial" pitchFamily="34" charset="0"/>
            </a:rPr>
            <a:t>Integrate with other shop floor systems</a:t>
          </a:r>
        </a:p>
      </dsp:txBody>
      <dsp:txXfrm>
        <a:off x="4383989" y="1069176"/>
        <a:ext cx="3845569" cy="3453210"/>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95B3B74-FA07-4EB8-B4A5-CFBF3435BF61}">
      <dsp:nvSpPr>
        <dsp:cNvPr id="0" name=""/>
        <dsp:cNvSpPr/>
      </dsp:nvSpPr>
      <dsp:spPr>
        <a:xfrm>
          <a:off x="0" y="2393399"/>
          <a:ext cx="4547942" cy="3122437"/>
        </a:xfrm>
        <a:prstGeom prst="rect">
          <a:avLst/>
        </a:prstGeom>
        <a:solidFill>
          <a:schemeClr val="lt1">
            <a:alpha val="90000"/>
            <a:hueOff val="0"/>
            <a:satOff val="0"/>
            <a:lumOff val="0"/>
            <a:alphaOff val="0"/>
          </a:schemeClr>
        </a:solidFill>
        <a:ln w="9525" cap="flat" cmpd="sng" algn="ctr">
          <a:solidFill>
            <a:schemeClr val="accent4">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52971" tIns="1353820" rIns="352971"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dirty="0" smtClean="0">
              <a:latin typeface="Arial" pitchFamily="34" charset="0"/>
              <a:cs typeface="Arial" pitchFamily="34" charset="0"/>
            </a:rPr>
            <a:t>Inventory management</a:t>
          </a:r>
          <a:endParaRPr lang="en-US" sz="1800" kern="1200" dirty="0"/>
        </a:p>
        <a:p>
          <a:pPr marL="171450" lvl="1" indent="-171450" algn="l" defTabSz="800100">
            <a:lnSpc>
              <a:spcPct val="90000"/>
            </a:lnSpc>
            <a:spcBef>
              <a:spcPct val="0"/>
            </a:spcBef>
            <a:spcAft>
              <a:spcPct val="15000"/>
            </a:spcAft>
            <a:buChar char="••"/>
          </a:pPr>
          <a:r>
            <a:rPr lang="en-US" sz="1800" kern="1200" dirty="0" smtClean="0">
              <a:latin typeface="Arial" pitchFamily="34" charset="0"/>
              <a:cs typeface="Arial" pitchFamily="34" charset="0"/>
            </a:rPr>
            <a:t>Receiving</a:t>
          </a:r>
          <a:endParaRPr lang="en-US" sz="1800" kern="1200" dirty="0">
            <a:latin typeface="Arial" pitchFamily="34" charset="0"/>
            <a:cs typeface="Arial" pitchFamily="34" charset="0"/>
          </a:endParaRPr>
        </a:p>
        <a:p>
          <a:pPr marL="171450" lvl="1" indent="-171450" algn="l" defTabSz="800100">
            <a:lnSpc>
              <a:spcPct val="90000"/>
            </a:lnSpc>
            <a:spcBef>
              <a:spcPct val="0"/>
            </a:spcBef>
            <a:spcAft>
              <a:spcPct val="15000"/>
            </a:spcAft>
            <a:buChar char="••"/>
          </a:pPr>
          <a:r>
            <a:rPr lang="en-US" sz="1800" kern="1200" dirty="0" smtClean="0">
              <a:latin typeface="Arial" pitchFamily="34" charset="0"/>
              <a:cs typeface="Arial" pitchFamily="34" charset="0"/>
            </a:rPr>
            <a:t>Picking, packing and shipping</a:t>
          </a:r>
          <a:endParaRPr lang="en-US" sz="1800" kern="1200" dirty="0">
            <a:latin typeface="Arial" pitchFamily="34" charset="0"/>
            <a:cs typeface="Arial" pitchFamily="34" charset="0"/>
          </a:endParaRPr>
        </a:p>
        <a:p>
          <a:pPr marL="171450" lvl="1" indent="-171450" algn="l" defTabSz="800100">
            <a:lnSpc>
              <a:spcPct val="90000"/>
            </a:lnSpc>
            <a:spcBef>
              <a:spcPct val="0"/>
            </a:spcBef>
            <a:spcAft>
              <a:spcPct val="15000"/>
            </a:spcAft>
            <a:buChar char="••"/>
          </a:pPr>
          <a:r>
            <a:rPr lang="en-US" sz="1800" kern="1200" dirty="0" smtClean="0">
              <a:latin typeface="Arial" pitchFamily="34" charset="0"/>
              <a:cs typeface="Arial" pitchFamily="34" charset="0"/>
            </a:rPr>
            <a:t>Manufacturing</a:t>
          </a:r>
          <a:endParaRPr lang="en-US" sz="1800" kern="1200" dirty="0">
            <a:latin typeface="Arial" pitchFamily="34" charset="0"/>
            <a:cs typeface="Arial" pitchFamily="34" charset="0"/>
          </a:endParaRPr>
        </a:p>
        <a:p>
          <a:pPr marL="171450" lvl="1" indent="-171450" algn="l" defTabSz="800100">
            <a:lnSpc>
              <a:spcPct val="90000"/>
            </a:lnSpc>
            <a:spcBef>
              <a:spcPct val="0"/>
            </a:spcBef>
            <a:spcAft>
              <a:spcPct val="15000"/>
            </a:spcAft>
            <a:buChar char="••"/>
          </a:pPr>
          <a:r>
            <a:rPr lang="en-US" sz="1800" kern="1200" dirty="0" smtClean="0">
              <a:latin typeface="Arial" pitchFamily="34" charset="0"/>
              <a:cs typeface="Arial" pitchFamily="34" charset="0"/>
            </a:rPr>
            <a:t>Quality assurance</a:t>
          </a:r>
          <a:endParaRPr lang="en-US" sz="1800" kern="1200" dirty="0">
            <a:latin typeface="Arial" pitchFamily="34" charset="0"/>
            <a:cs typeface="Arial" pitchFamily="34" charset="0"/>
          </a:endParaRPr>
        </a:p>
        <a:p>
          <a:pPr marL="171450" lvl="1" indent="-171450" algn="l" defTabSz="800100">
            <a:lnSpc>
              <a:spcPct val="90000"/>
            </a:lnSpc>
            <a:spcBef>
              <a:spcPct val="0"/>
            </a:spcBef>
            <a:spcAft>
              <a:spcPct val="15000"/>
            </a:spcAft>
            <a:buChar char="••"/>
          </a:pPr>
          <a:r>
            <a:rPr lang="en-US" sz="1800" kern="1200" dirty="0" smtClean="0">
              <a:latin typeface="Arial" pitchFamily="34" charset="0"/>
              <a:cs typeface="Arial" pitchFamily="34" charset="0"/>
            </a:rPr>
            <a:t>Time and attendance</a:t>
          </a:r>
        </a:p>
      </dsp:txBody>
      <dsp:txXfrm>
        <a:off x="0" y="2393399"/>
        <a:ext cx="4547942" cy="3122437"/>
      </dsp:txXfrm>
    </dsp:sp>
    <dsp:sp modelId="{B3C4A46E-D1B0-412C-A0F0-4153F65971F5}">
      <dsp:nvSpPr>
        <dsp:cNvPr id="0" name=""/>
        <dsp:cNvSpPr/>
      </dsp:nvSpPr>
      <dsp:spPr>
        <a:xfrm>
          <a:off x="227397" y="1723162"/>
          <a:ext cx="3183559" cy="1629636"/>
        </a:xfrm>
        <a:prstGeom prst="roundRect">
          <a:avLst/>
        </a:prstGeom>
        <a:gradFill rotWithShape="0">
          <a:gsLst>
            <a:gs pos="0">
              <a:schemeClr val="accent4">
                <a:hueOff val="0"/>
                <a:satOff val="0"/>
                <a:lumOff val="0"/>
                <a:alphaOff val="0"/>
                <a:shade val="45000"/>
                <a:satMod val="155000"/>
              </a:schemeClr>
            </a:gs>
            <a:gs pos="60000">
              <a:schemeClr val="accent4">
                <a:hueOff val="0"/>
                <a:satOff val="0"/>
                <a:lumOff val="0"/>
                <a:alphaOff val="0"/>
                <a:shade val="95000"/>
                <a:satMod val="150000"/>
              </a:schemeClr>
            </a:gs>
            <a:gs pos="100000">
              <a:schemeClr val="accent4">
                <a:hueOff val="0"/>
                <a:satOff val="0"/>
                <a:lumOff val="0"/>
                <a:alphaOff val="0"/>
                <a:tint val="87000"/>
                <a:satMod val="250000"/>
              </a:schemeClr>
            </a:gs>
          </a:gsLst>
          <a:lin ang="16200000" scaled="0"/>
        </a:gradFill>
        <a:ln>
          <a:noFill/>
        </a:ln>
        <a:effectLst>
          <a:outerShdw blurRad="65500" dist="38100" dir="5400000" rotWithShape="0">
            <a:srgbClr val="000000">
              <a:alpha val="4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0331" tIns="0" rIns="120331" bIns="0" numCol="1" spcCol="1270" anchor="ctr" anchorCtr="0">
          <a:noAutofit/>
        </a:bodyPr>
        <a:lstStyle/>
        <a:p>
          <a:pPr lvl="0" algn="l" defTabSz="800100">
            <a:lnSpc>
              <a:spcPct val="90000"/>
            </a:lnSpc>
            <a:spcBef>
              <a:spcPct val="0"/>
            </a:spcBef>
            <a:spcAft>
              <a:spcPct val="35000"/>
            </a:spcAft>
          </a:pPr>
          <a:r>
            <a:rPr lang="en-US" sz="1800" kern="1200" dirty="0" smtClean="0">
              <a:latin typeface="Arial" pitchFamily="34" charset="0"/>
              <a:cs typeface="Arial" pitchFamily="34" charset="0"/>
            </a:rPr>
            <a:t>RFgen provides real-time, wireless connectivity to a wide range of systems and supports numerous warehouse operations like:</a:t>
          </a:r>
          <a:endParaRPr lang="en-US" sz="1800" kern="1200" dirty="0"/>
        </a:p>
      </dsp:txBody>
      <dsp:txXfrm>
        <a:off x="306949" y="1802714"/>
        <a:ext cx="3024455" cy="1470532"/>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95B3B74-FA07-4EB8-B4A5-CFBF3435BF61}">
      <dsp:nvSpPr>
        <dsp:cNvPr id="0" name=""/>
        <dsp:cNvSpPr/>
      </dsp:nvSpPr>
      <dsp:spPr>
        <a:xfrm>
          <a:off x="0" y="2214649"/>
          <a:ext cx="4547942" cy="3378375"/>
        </a:xfrm>
        <a:prstGeom prst="rect">
          <a:avLst/>
        </a:prstGeom>
        <a:solidFill>
          <a:schemeClr val="lt1">
            <a:alpha val="90000"/>
            <a:hueOff val="0"/>
            <a:satOff val="0"/>
            <a:lumOff val="0"/>
            <a:alphaOff val="0"/>
          </a:schemeClr>
        </a:solidFill>
        <a:ln w="9525" cap="flat" cmpd="sng" algn="ctr">
          <a:solidFill>
            <a:schemeClr val="accent5">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52971" tIns="1353820" rIns="352971"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dirty="0" smtClean="0">
              <a:latin typeface="Arial" pitchFamily="34" charset="0"/>
              <a:cs typeface="Arial" pitchFamily="34" charset="0"/>
            </a:rPr>
            <a:t>Vendor managed inventory</a:t>
          </a:r>
          <a:endParaRPr lang="en-US" sz="1800" kern="1200" dirty="0"/>
        </a:p>
        <a:p>
          <a:pPr marL="171450" lvl="1" indent="-171450" algn="l" defTabSz="800100">
            <a:lnSpc>
              <a:spcPct val="90000"/>
            </a:lnSpc>
            <a:spcBef>
              <a:spcPct val="0"/>
            </a:spcBef>
            <a:spcAft>
              <a:spcPct val="15000"/>
            </a:spcAft>
            <a:buChar char="••"/>
          </a:pPr>
          <a:r>
            <a:rPr lang="en-US" sz="1800" kern="1200" dirty="0" smtClean="0">
              <a:latin typeface="Arial" pitchFamily="34" charset="0"/>
              <a:cs typeface="Arial" pitchFamily="34" charset="0"/>
            </a:rPr>
            <a:t>Product returns</a:t>
          </a:r>
          <a:endParaRPr lang="en-US" sz="1800" kern="1200" dirty="0">
            <a:latin typeface="Arial" pitchFamily="34" charset="0"/>
            <a:cs typeface="Arial" pitchFamily="34" charset="0"/>
          </a:endParaRPr>
        </a:p>
        <a:p>
          <a:pPr marL="171450" lvl="1" indent="-171450" algn="l" defTabSz="800100">
            <a:lnSpc>
              <a:spcPct val="90000"/>
            </a:lnSpc>
            <a:spcBef>
              <a:spcPct val="0"/>
            </a:spcBef>
            <a:spcAft>
              <a:spcPct val="15000"/>
            </a:spcAft>
            <a:buChar char="••"/>
          </a:pPr>
          <a:r>
            <a:rPr lang="en-US" sz="1800" kern="1200" dirty="0" smtClean="0">
              <a:latin typeface="Arial" pitchFamily="34" charset="0"/>
              <a:cs typeface="Arial" pitchFamily="34" charset="0"/>
            </a:rPr>
            <a:t>Drop ship</a:t>
          </a:r>
          <a:endParaRPr lang="en-US" sz="1800" kern="1200" dirty="0">
            <a:latin typeface="Arial" pitchFamily="34" charset="0"/>
            <a:cs typeface="Arial" pitchFamily="34" charset="0"/>
          </a:endParaRPr>
        </a:p>
        <a:p>
          <a:pPr marL="171450" lvl="1" indent="-171450" algn="l" defTabSz="800100">
            <a:lnSpc>
              <a:spcPct val="90000"/>
            </a:lnSpc>
            <a:spcBef>
              <a:spcPct val="0"/>
            </a:spcBef>
            <a:spcAft>
              <a:spcPct val="15000"/>
            </a:spcAft>
            <a:buChar char="••"/>
          </a:pPr>
          <a:r>
            <a:rPr lang="en-US" sz="1800" kern="1200" dirty="0" smtClean="0">
              <a:latin typeface="Arial" pitchFamily="34" charset="0"/>
              <a:cs typeface="Arial" pitchFamily="34" charset="0"/>
            </a:rPr>
            <a:t>Proof of delivery</a:t>
          </a:r>
          <a:endParaRPr lang="en-US" sz="1800" kern="1200" dirty="0">
            <a:latin typeface="Arial" pitchFamily="34" charset="0"/>
            <a:cs typeface="Arial" pitchFamily="34" charset="0"/>
          </a:endParaRPr>
        </a:p>
        <a:p>
          <a:pPr marL="171450" lvl="1" indent="-171450" algn="l" defTabSz="800100">
            <a:lnSpc>
              <a:spcPct val="90000"/>
            </a:lnSpc>
            <a:spcBef>
              <a:spcPct val="0"/>
            </a:spcBef>
            <a:spcAft>
              <a:spcPct val="15000"/>
            </a:spcAft>
            <a:buChar char="••"/>
          </a:pPr>
          <a:r>
            <a:rPr lang="en-US" sz="1800" kern="1200" dirty="0" smtClean="0">
              <a:latin typeface="Arial" pitchFamily="34" charset="0"/>
              <a:cs typeface="Arial" pitchFamily="34" charset="0"/>
            </a:rPr>
            <a:t>Direct store delivery (DSD)</a:t>
          </a:r>
          <a:endParaRPr lang="en-US" sz="1800" kern="1200" dirty="0">
            <a:latin typeface="Arial" pitchFamily="34" charset="0"/>
            <a:cs typeface="Arial" pitchFamily="34" charset="0"/>
          </a:endParaRPr>
        </a:p>
        <a:p>
          <a:pPr marL="171450" lvl="1" indent="-171450" algn="l" defTabSz="800100">
            <a:lnSpc>
              <a:spcPct val="90000"/>
            </a:lnSpc>
            <a:spcBef>
              <a:spcPct val="0"/>
            </a:spcBef>
            <a:spcAft>
              <a:spcPct val="15000"/>
            </a:spcAft>
            <a:buChar char="••"/>
          </a:pPr>
          <a:r>
            <a:rPr lang="en-US" sz="1800" kern="1200" dirty="0" smtClean="0">
              <a:latin typeface="Arial" pitchFamily="34" charset="0"/>
              <a:cs typeface="Arial" pitchFamily="34" charset="0"/>
            </a:rPr>
            <a:t>Field service/sales</a:t>
          </a:r>
          <a:endParaRPr lang="en-US" sz="1800" kern="1200" dirty="0">
            <a:latin typeface="Arial" pitchFamily="34" charset="0"/>
            <a:cs typeface="Arial" pitchFamily="34" charset="0"/>
          </a:endParaRPr>
        </a:p>
        <a:p>
          <a:pPr marL="171450" lvl="1" indent="-171450" algn="l" defTabSz="800100">
            <a:lnSpc>
              <a:spcPct val="90000"/>
            </a:lnSpc>
            <a:spcBef>
              <a:spcPct val="0"/>
            </a:spcBef>
            <a:spcAft>
              <a:spcPct val="15000"/>
            </a:spcAft>
            <a:buChar char="••"/>
          </a:pPr>
          <a:r>
            <a:rPr lang="en-US" sz="1800" kern="1200" dirty="0" smtClean="0">
              <a:latin typeface="Arial" pitchFamily="34" charset="0"/>
              <a:cs typeface="Arial" pitchFamily="34" charset="0"/>
            </a:rPr>
            <a:t>Batch (fields, yards, freezers, etc.)</a:t>
          </a:r>
          <a:endParaRPr lang="en-US" sz="1800" kern="1200" dirty="0">
            <a:latin typeface="Arial" pitchFamily="34" charset="0"/>
            <a:cs typeface="Arial" pitchFamily="34" charset="0"/>
          </a:endParaRPr>
        </a:p>
      </dsp:txBody>
      <dsp:txXfrm>
        <a:off x="0" y="2214649"/>
        <a:ext cx="4547942" cy="3378375"/>
      </dsp:txXfrm>
    </dsp:sp>
    <dsp:sp modelId="{B3C4A46E-D1B0-412C-A0F0-4153F65971F5}">
      <dsp:nvSpPr>
        <dsp:cNvPr id="0" name=""/>
        <dsp:cNvSpPr/>
      </dsp:nvSpPr>
      <dsp:spPr>
        <a:xfrm>
          <a:off x="227397" y="1645975"/>
          <a:ext cx="3183559" cy="1528074"/>
        </a:xfrm>
        <a:prstGeom prst="roundRect">
          <a:avLst/>
        </a:prstGeom>
        <a:gradFill rotWithShape="0">
          <a:gsLst>
            <a:gs pos="0">
              <a:schemeClr val="accent5">
                <a:hueOff val="0"/>
                <a:satOff val="0"/>
                <a:lumOff val="0"/>
                <a:alphaOff val="0"/>
                <a:shade val="45000"/>
                <a:satMod val="155000"/>
              </a:schemeClr>
            </a:gs>
            <a:gs pos="60000">
              <a:schemeClr val="accent5">
                <a:hueOff val="0"/>
                <a:satOff val="0"/>
                <a:lumOff val="0"/>
                <a:alphaOff val="0"/>
                <a:shade val="95000"/>
                <a:satMod val="150000"/>
              </a:schemeClr>
            </a:gs>
            <a:gs pos="100000">
              <a:schemeClr val="accent5">
                <a:hueOff val="0"/>
                <a:satOff val="0"/>
                <a:lumOff val="0"/>
                <a:alphaOff val="0"/>
                <a:tint val="87000"/>
                <a:satMod val="250000"/>
              </a:schemeClr>
            </a:gs>
          </a:gsLst>
          <a:lin ang="16200000" scaled="0"/>
        </a:gradFill>
        <a:ln>
          <a:noFill/>
        </a:ln>
        <a:effectLst>
          <a:outerShdw blurRad="65500" dist="38100" dir="5400000" rotWithShape="0">
            <a:srgbClr val="000000">
              <a:alpha val="4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0331" tIns="0" rIns="120331" bIns="0" numCol="1" spcCol="1270" anchor="ctr" anchorCtr="0">
          <a:noAutofit/>
        </a:bodyPr>
        <a:lstStyle/>
        <a:p>
          <a:pPr lvl="0" algn="l" defTabSz="800100">
            <a:lnSpc>
              <a:spcPct val="90000"/>
            </a:lnSpc>
            <a:spcBef>
              <a:spcPct val="0"/>
            </a:spcBef>
            <a:spcAft>
              <a:spcPct val="35000"/>
            </a:spcAft>
          </a:pPr>
          <a:r>
            <a:rPr lang="en-US" sz="1800" kern="1200" dirty="0" smtClean="0">
              <a:latin typeface="Arial" pitchFamily="34" charset="0"/>
              <a:cs typeface="Arial" pitchFamily="34" charset="0"/>
            </a:rPr>
            <a:t>RFgen supports mobile  on-demand access to your data from any Windows, Android or iOS device.</a:t>
          </a:r>
          <a:endParaRPr lang="en-US" sz="1800" kern="1200" dirty="0"/>
        </a:p>
      </dsp:txBody>
      <dsp:txXfrm>
        <a:off x="301991" y="1720569"/>
        <a:ext cx="3034371" cy="1378886"/>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95B3B74-FA07-4EB8-B4A5-CFBF3435BF61}">
      <dsp:nvSpPr>
        <dsp:cNvPr id="0" name=""/>
        <dsp:cNvSpPr/>
      </dsp:nvSpPr>
      <dsp:spPr>
        <a:xfrm>
          <a:off x="0" y="2521368"/>
          <a:ext cx="4547942" cy="2866500"/>
        </a:xfrm>
        <a:prstGeom prst="rect">
          <a:avLst/>
        </a:prstGeom>
        <a:solidFill>
          <a:schemeClr val="lt1">
            <a:alpha val="90000"/>
            <a:hueOff val="0"/>
            <a:satOff val="0"/>
            <a:lumOff val="0"/>
            <a:alphaOff val="0"/>
          </a:schemeClr>
        </a:solidFill>
        <a:ln w="9525" cap="flat"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52971" tIns="1353820" rIns="352971"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dirty="0" smtClean="0">
              <a:latin typeface="Arial" pitchFamily="34" charset="0"/>
              <a:cs typeface="Arial" pitchFamily="34" charset="0"/>
            </a:rPr>
            <a:t>Remote and off-shore locations</a:t>
          </a:r>
          <a:endParaRPr lang="en-US" sz="1800" kern="1200" dirty="0"/>
        </a:p>
        <a:p>
          <a:pPr marL="171450" lvl="1" indent="-171450" algn="l" defTabSz="800100">
            <a:lnSpc>
              <a:spcPct val="90000"/>
            </a:lnSpc>
            <a:spcBef>
              <a:spcPct val="0"/>
            </a:spcBef>
            <a:spcAft>
              <a:spcPct val="15000"/>
            </a:spcAft>
            <a:buChar char="••"/>
          </a:pPr>
          <a:r>
            <a:rPr lang="en-US" sz="1800" kern="1200" dirty="0" smtClean="0">
              <a:latin typeface="Arial" pitchFamily="34" charset="0"/>
              <a:cs typeface="Arial" pitchFamily="34" charset="0"/>
            </a:rPr>
            <a:t>Poor/occasional connectivity</a:t>
          </a:r>
          <a:endParaRPr lang="en-US" sz="1800" kern="1200" dirty="0">
            <a:latin typeface="Arial" pitchFamily="34" charset="0"/>
            <a:cs typeface="Arial" pitchFamily="34" charset="0"/>
          </a:endParaRPr>
        </a:p>
        <a:p>
          <a:pPr marL="171450" lvl="1" indent="-171450" algn="l" defTabSz="800100">
            <a:lnSpc>
              <a:spcPct val="90000"/>
            </a:lnSpc>
            <a:spcBef>
              <a:spcPct val="0"/>
            </a:spcBef>
            <a:spcAft>
              <a:spcPct val="15000"/>
            </a:spcAft>
            <a:buChar char="••"/>
          </a:pPr>
          <a:r>
            <a:rPr lang="en-US" sz="1800" kern="1200" dirty="0" smtClean="0">
              <a:latin typeface="Arial" pitchFamily="34" charset="0"/>
              <a:cs typeface="Arial" pitchFamily="34" charset="0"/>
            </a:rPr>
            <a:t>Disconnected environments</a:t>
          </a:r>
          <a:endParaRPr lang="en-US" sz="1800" kern="1200" dirty="0">
            <a:latin typeface="Arial" pitchFamily="34" charset="0"/>
            <a:cs typeface="Arial" pitchFamily="34" charset="0"/>
          </a:endParaRPr>
        </a:p>
        <a:p>
          <a:pPr marL="171450" lvl="1" indent="-171450" algn="l" defTabSz="800100">
            <a:lnSpc>
              <a:spcPct val="90000"/>
            </a:lnSpc>
            <a:spcBef>
              <a:spcPct val="0"/>
            </a:spcBef>
            <a:spcAft>
              <a:spcPct val="15000"/>
            </a:spcAft>
            <a:buChar char="••"/>
          </a:pPr>
          <a:r>
            <a:rPr lang="en-US" sz="1800" kern="1200" dirty="0" smtClean="0">
              <a:latin typeface="Arial" pitchFamily="34" charset="0"/>
              <a:cs typeface="Arial" pitchFamily="34" charset="0"/>
            </a:rPr>
            <a:t>Nightly/weekly back-ups</a:t>
          </a:r>
          <a:endParaRPr lang="en-US" sz="1800" kern="1200" dirty="0">
            <a:latin typeface="Arial" pitchFamily="34" charset="0"/>
            <a:cs typeface="Arial" pitchFamily="34" charset="0"/>
          </a:endParaRPr>
        </a:p>
        <a:p>
          <a:pPr marL="171450" lvl="1" indent="-171450" algn="l" defTabSz="800100">
            <a:lnSpc>
              <a:spcPct val="90000"/>
            </a:lnSpc>
            <a:spcBef>
              <a:spcPct val="0"/>
            </a:spcBef>
            <a:spcAft>
              <a:spcPct val="15000"/>
            </a:spcAft>
            <a:buChar char="••"/>
          </a:pPr>
          <a:r>
            <a:rPr lang="en-US" sz="1800" kern="1200" dirty="0" smtClean="0">
              <a:latin typeface="Arial" pitchFamily="34" charset="0"/>
              <a:cs typeface="Arial" pitchFamily="34" charset="0"/>
            </a:rPr>
            <a:t>100% transaction visibility</a:t>
          </a:r>
          <a:endParaRPr lang="en-US" sz="1800" kern="1200" dirty="0">
            <a:latin typeface="Arial" pitchFamily="34" charset="0"/>
            <a:cs typeface="Arial" pitchFamily="34" charset="0"/>
          </a:endParaRPr>
        </a:p>
      </dsp:txBody>
      <dsp:txXfrm>
        <a:off x="0" y="2521368"/>
        <a:ext cx="4547942" cy="2866500"/>
      </dsp:txXfrm>
    </dsp:sp>
    <dsp:sp modelId="{B3C4A46E-D1B0-412C-A0F0-4153F65971F5}">
      <dsp:nvSpPr>
        <dsp:cNvPr id="0" name=""/>
        <dsp:cNvSpPr/>
      </dsp:nvSpPr>
      <dsp:spPr>
        <a:xfrm>
          <a:off x="227397" y="1851131"/>
          <a:ext cx="3183559" cy="1629636"/>
        </a:xfrm>
        <a:prstGeom prst="roundRect">
          <a:avLst/>
        </a:prstGeom>
        <a:gradFill rotWithShape="0">
          <a:gsLst>
            <a:gs pos="0">
              <a:schemeClr val="accent2">
                <a:hueOff val="0"/>
                <a:satOff val="0"/>
                <a:lumOff val="0"/>
                <a:alphaOff val="0"/>
                <a:shade val="45000"/>
                <a:satMod val="155000"/>
              </a:schemeClr>
            </a:gs>
            <a:gs pos="60000">
              <a:schemeClr val="accent2">
                <a:hueOff val="0"/>
                <a:satOff val="0"/>
                <a:lumOff val="0"/>
                <a:alphaOff val="0"/>
                <a:shade val="95000"/>
                <a:satMod val="150000"/>
              </a:schemeClr>
            </a:gs>
            <a:gs pos="100000">
              <a:schemeClr val="accent2">
                <a:hueOff val="0"/>
                <a:satOff val="0"/>
                <a:lumOff val="0"/>
                <a:alphaOff val="0"/>
                <a:tint val="87000"/>
                <a:satMod val="250000"/>
              </a:schemeClr>
            </a:gs>
          </a:gsLst>
          <a:lin ang="16200000" scaled="0"/>
        </a:gradFill>
        <a:ln>
          <a:noFill/>
        </a:ln>
        <a:effectLst>
          <a:outerShdw blurRad="65500" dist="38100" dir="5400000" rotWithShape="0">
            <a:srgbClr val="000000">
              <a:alpha val="4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0331" tIns="0" rIns="120331" bIns="0" numCol="1" spcCol="1270" anchor="ctr" anchorCtr="0">
          <a:noAutofit/>
        </a:bodyPr>
        <a:lstStyle/>
        <a:p>
          <a:pPr lvl="0" algn="l" defTabSz="800100">
            <a:lnSpc>
              <a:spcPct val="90000"/>
            </a:lnSpc>
            <a:spcBef>
              <a:spcPct val="0"/>
            </a:spcBef>
            <a:spcAft>
              <a:spcPct val="35000"/>
            </a:spcAft>
          </a:pPr>
          <a:r>
            <a:rPr lang="en-US" sz="1800" kern="1200" dirty="0" smtClean="0">
              <a:latin typeface="Arial" pitchFamily="34" charset="0"/>
              <a:cs typeface="Arial" pitchFamily="34" charset="0"/>
            </a:rPr>
            <a:t>RFgen provides the ability to continue operating 24/7, even when the host system is unavailable.</a:t>
          </a:r>
          <a:endParaRPr lang="en-US" sz="1800" kern="1200" dirty="0"/>
        </a:p>
      </dsp:txBody>
      <dsp:txXfrm>
        <a:off x="306949" y="1930683"/>
        <a:ext cx="3024455" cy="1470532"/>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95B3B74-FA07-4EB8-B4A5-CFBF3435BF61}">
      <dsp:nvSpPr>
        <dsp:cNvPr id="0" name=""/>
        <dsp:cNvSpPr/>
      </dsp:nvSpPr>
      <dsp:spPr>
        <a:xfrm>
          <a:off x="0" y="2521368"/>
          <a:ext cx="4547942" cy="28665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52971" tIns="1353820" rIns="352971"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dirty="0" smtClean="0">
              <a:latin typeface="Arial" pitchFamily="34" charset="0"/>
              <a:cs typeface="Arial" pitchFamily="34" charset="0"/>
            </a:rPr>
            <a:t>10-25+% productivity gains</a:t>
          </a:r>
          <a:endParaRPr lang="en-US" sz="1800" kern="1200" dirty="0"/>
        </a:p>
        <a:p>
          <a:pPr marL="171450" lvl="1" indent="-171450" algn="l" defTabSz="800100">
            <a:lnSpc>
              <a:spcPct val="90000"/>
            </a:lnSpc>
            <a:spcBef>
              <a:spcPct val="0"/>
            </a:spcBef>
            <a:spcAft>
              <a:spcPct val="15000"/>
            </a:spcAft>
            <a:buChar char="••"/>
          </a:pPr>
          <a:r>
            <a:rPr lang="en-US" sz="1800" kern="1200" dirty="0" smtClean="0">
              <a:latin typeface="Arial" pitchFamily="34" charset="0"/>
              <a:cs typeface="Arial" pitchFamily="34" charset="0"/>
            </a:rPr>
            <a:t>Up to 99.99% accuracy</a:t>
          </a:r>
          <a:endParaRPr lang="en-US" sz="1800" kern="1200" dirty="0">
            <a:latin typeface="Arial" pitchFamily="34" charset="0"/>
            <a:cs typeface="Arial" pitchFamily="34" charset="0"/>
          </a:endParaRPr>
        </a:p>
        <a:p>
          <a:pPr marL="171450" lvl="1" indent="-171450" algn="l" defTabSz="800100">
            <a:lnSpc>
              <a:spcPct val="90000"/>
            </a:lnSpc>
            <a:spcBef>
              <a:spcPct val="0"/>
            </a:spcBef>
            <a:spcAft>
              <a:spcPct val="15000"/>
            </a:spcAft>
            <a:buChar char="••"/>
          </a:pPr>
          <a:r>
            <a:rPr lang="en-US" sz="1800" kern="1200" dirty="0" smtClean="0">
              <a:latin typeface="Arial" pitchFamily="34" charset="0"/>
              <a:cs typeface="Arial" pitchFamily="34" charset="0"/>
            </a:rPr>
            <a:t>Improved safety</a:t>
          </a:r>
          <a:endParaRPr lang="en-US" sz="1800" kern="1200" dirty="0">
            <a:latin typeface="Arial" pitchFamily="34" charset="0"/>
            <a:cs typeface="Arial" pitchFamily="34" charset="0"/>
          </a:endParaRPr>
        </a:p>
        <a:p>
          <a:pPr marL="171450" lvl="1" indent="-171450" algn="l" defTabSz="800100">
            <a:lnSpc>
              <a:spcPct val="90000"/>
            </a:lnSpc>
            <a:spcBef>
              <a:spcPct val="0"/>
            </a:spcBef>
            <a:spcAft>
              <a:spcPct val="15000"/>
            </a:spcAft>
            <a:buChar char="••"/>
          </a:pPr>
          <a:r>
            <a:rPr lang="en-US" sz="1800" kern="1200" dirty="0" smtClean="0">
              <a:latin typeface="Arial" pitchFamily="34" charset="0"/>
              <a:cs typeface="Arial" pitchFamily="34" charset="0"/>
            </a:rPr>
            <a:t>Increased job satisfaction</a:t>
          </a:r>
          <a:endParaRPr lang="en-US" sz="1800" kern="1200" dirty="0">
            <a:latin typeface="Arial" pitchFamily="34" charset="0"/>
            <a:cs typeface="Arial" pitchFamily="34" charset="0"/>
          </a:endParaRPr>
        </a:p>
        <a:p>
          <a:pPr marL="171450" lvl="1" indent="-171450" algn="l" defTabSz="800100">
            <a:lnSpc>
              <a:spcPct val="90000"/>
            </a:lnSpc>
            <a:spcBef>
              <a:spcPct val="0"/>
            </a:spcBef>
            <a:spcAft>
              <a:spcPct val="15000"/>
            </a:spcAft>
            <a:buChar char="••"/>
          </a:pPr>
          <a:r>
            <a:rPr lang="en-US" sz="1800" kern="1200" dirty="0" smtClean="0">
              <a:latin typeface="Arial" pitchFamily="34" charset="0"/>
              <a:cs typeface="Arial" pitchFamily="34" charset="0"/>
            </a:rPr>
            <a:t>Reduced training costs</a:t>
          </a:r>
          <a:endParaRPr lang="en-US" sz="1800" kern="1200" dirty="0">
            <a:latin typeface="Arial" pitchFamily="34" charset="0"/>
            <a:cs typeface="Arial" pitchFamily="34" charset="0"/>
          </a:endParaRPr>
        </a:p>
      </dsp:txBody>
      <dsp:txXfrm>
        <a:off x="0" y="2521368"/>
        <a:ext cx="4547942" cy="2866500"/>
      </dsp:txXfrm>
    </dsp:sp>
    <dsp:sp modelId="{B3C4A46E-D1B0-412C-A0F0-4153F65971F5}">
      <dsp:nvSpPr>
        <dsp:cNvPr id="0" name=""/>
        <dsp:cNvSpPr/>
      </dsp:nvSpPr>
      <dsp:spPr>
        <a:xfrm>
          <a:off x="227397" y="1851131"/>
          <a:ext cx="3183559" cy="1629636"/>
        </a:xfrm>
        <a:prstGeom prst="roundRect">
          <a:avLst/>
        </a:prstGeom>
        <a:gradFill rotWithShape="0">
          <a:gsLst>
            <a:gs pos="0">
              <a:schemeClr val="accent1">
                <a:hueOff val="0"/>
                <a:satOff val="0"/>
                <a:lumOff val="0"/>
                <a:alphaOff val="0"/>
                <a:shade val="45000"/>
                <a:satMod val="155000"/>
              </a:schemeClr>
            </a:gs>
            <a:gs pos="60000">
              <a:schemeClr val="accent1">
                <a:hueOff val="0"/>
                <a:satOff val="0"/>
                <a:lumOff val="0"/>
                <a:alphaOff val="0"/>
                <a:shade val="95000"/>
                <a:satMod val="150000"/>
              </a:schemeClr>
            </a:gs>
            <a:gs pos="100000">
              <a:schemeClr val="accent1">
                <a:hueOff val="0"/>
                <a:satOff val="0"/>
                <a:lumOff val="0"/>
                <a:alphaOff val="0"/>
                <a:tint val="87000"/>
                <a:satMod val="250000"/>
              </a:schemeClr>
            </a:gs>
          </a:gsLst>
          <a:lin ang="16200000" scaled="0"/>
        </a:gradFill>
        <a:ln>
          <a:noFill/>
        </a:ln>
        <a:effectLst>
          <a:outerShdw blurRad="65500" dist="38100" dir="5400000" rotWithShape="0">
            <a:srgbClr val="000000">
              <a:alpha val="4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0331" tIns="0" rIns="120331" bIns="0" numCol="1" spcCol="1270" anchor="ctr" anchorCtr="0">
          <a:noAutofit/>
        </a:bodyPr>
        <a:lstStyle/>
        <a:p>
          <a:pPr lvl="0" algn="l" defTabSz="800100">
            <a:lnSpc>
              <a:spcPct val="90000"/>
            </a:lnSpc>
            <a:spcBef>
              <a:spcPct val="0"/>
            </a:spcBef>
            <a:spcAft>
              <a:spcPct val="35000"/>
            </a:spcAft>
          </a:pPr>
          <a:r>
            <a:rPr lang="en-US" sz="1800" kern="1200" dirty="0" smtClean="0">
              <a:latin typeface="Arial" pitchFamily="34" charset="0"/>
              <a:cs typeface="Arial" pitchFamily="34" charset="0"/>
            </a:rPr>
            <a:t>The RFgen-Vocollect Voice Solution provides hands-free, eyes-free warehouse operations, helping you achieve:</a:t>
          </a:r>
          <a:endParaRPr lang="en-US" sz="1800" kern="1200" dirty="0"/>
        </a:p>
      </dsp:txBody>
      <dsp:txXfrm>
        <a:off x="306949" y="1930683"/>
        <a:ext cx="3024455" cy="1470532"/>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42CC11C-65A2-4D52-8B7B-CEA4B3C7AF26}">
      <dsp:nvSpPr>
        <dsp:cNvPr id="0" name=""/>
        <dsp:cNvSpPr/>
      </dsp:nvSpPr>
      <dsp:spPr>
        <a:xfrm>
          <a:off x="2373658" y="521839"/>
          <a:ext cx="3482283" cy="3482283"/>
        </a:xfrm>
        <a:prstGeom prst="blockArc">
          <a:avLst>
            <a:gd name="adj1" fmla="val 10800000"/>
            <a:gd name="adj2" fmla="val 16200000"/>
            <a:gd name="adj3" fmla="val 4641"/>
          </a:avLst>
        </a:prstGeom>
        <a:gradFill rotWithShape="0">
          <a:gsLst>
            <a:gs pos="0">
              <a:schemeClr val="accent3">
                <a:hueOff val="9506473"/>
                <a:satOff val="-6683"/>
                <a:lumOff val="-1961"/>
                <a:alphaOff val="0"/>
                <a:shade val="45000"/>
                <a:satMod val="155000"/>
              </a:schemeClr>
            </a:gs>
            <a:gs pos="60000">
              <a:schemeClr val="accent3">
                <a:hueOff val="9506473"/>
                <a:satOff val="-6683"/>
                <a:lumOff val="-1961"/>
                <a:alphaOff val="0"/>
                <a:shade val="95000"/>
                <a:satMod val="150000"/>
              </a:schemeClr>
            </a:gs>
            <a:gs pos="100000">
              <a:schemeClr val="accent3">
                <a:hueOff val="9506473"/>
                <a:satOff val="-6683"/>
                <a:lumOff val="-1961"/>
                <a:alphaOff val="0"/>
                <a:tint val="87000"/>
                <a:satMod val="250000"/>
              </a:schemeClr>
            </a:gs>
          </a:gsLst>
          <a:lin ang="16200000" scaled="0"/>
        </a:gradFill>
        <a:ln>
          <a:noFill/>
        </a:ln>
        <a:effectLst>
          <a:outerShdw blurRad="65500" dist="38100" dir="5400000" rotWithShape="0">
            <a:srgbClr val="000000">
              <a:alpha val="40000"/>
            </a:srgbClr>
          </a:outerShdw>
        </a:effectLst>
      </dsp:spPr>
      <dsp:style>
        <a:lnRef idx="0">
          <a:scrgbClr r="0" g="0" b="0"/>
        </a:lnRef>
        <a:fillRef idx="3">
          <a:scrgbClr r="0" g="0" b="0"/>
        </a:fillRef>
        <a:effectRef idx="2">
          <a:scrgbClr r="0" g="0" b="0"/>
        </a:effectRef>
        <a:fontRef idx="minor">
          <a:schemeClr val="lt1"/>
        </a:fontRef>
      </dsp:style>
    </dsp:sp>
    <dsp:sp modelId="{DFADE1E2-ACCC-4616-94A4-1CCE76130ECC}">
      <dsp:nvSpPr>
        <dsp:cNvPr id="0" name=""/>
        <dsp:cNvSpPr/>
      </dsp:nvSpPr>
      <dsp:spPr>
        <a:xfrm>
          <a:off x="2373658" y="521839"/>
          <a:ext cx="3482283" cy="3482283"/>
        </a:xfrm>
        <a:prstGeom prst="blockArc">
          <a:avLst>
            <a:gd name="adj1" fmla="val 5400000"/>
            <a:gd name="adj2" fmla="val 10800000"/>
            <a:gd name="adj3" fmla="val 4641"/>
          </a:avLst>
        </a:prstGeom>
        <a:gradFill rotWithShape="0">
          <a:gsLst>
            <a:gs pos="0">
              <a:schemeClr val="accent3">
                <a:hueOff val="6337649"/>
                <a:satOff val="-4455"/>
                <a:lumOff val="-1307"/>
                <a:alphaOff val="0"/>
                <a:shade val="45000"/>
                <a:satMod val="155000"/>
              </a:schemeClr>
            </a:gs>
            <a:gs pos="60000">
              <a:schemeClr val="accent3">
                <a:hueOff val="6337649"/>
                <a:satOff val="-4455"/>
                <a:lumOff val="-1307"/>
                <a:alphaOff val="0"/>
                <a:shade val="95000"/>
                <a:satMod val="150000"/>
              </a:schemeClr>
            </a:gs>
            <a:gs pos="100000">
              <a:schemeClr val="accent3">
                <a:hueOff val="6337649"/>
                <a:satOff val="-4455"/>
                <a:lumOff val="-1307"/>
                <a:alphaOff val="0"/>
                <a:tint val="87000"/>
                <a:satMod val="250000"/>
              </a:schemeClr>
            </a:gs>
          </a:gsLst>
          <a:lin ang="16200000" scaled="0"/>
        </a:gradFill>
        <a:ln>
          <a:noFill/>
        </a:ln>
        <a:effectLst>
          <a:outerShdw blurRad="65500" dist="38100" dir="5400000" rotWithShape="0">
            <a:srgbClr val="000000">
              <a:alpha val="40000"/>
            </a:srgbClr>
          </a:outerShdw>
        </a:effectLst>
      </dsp:spPr>
      <dsp:style>
        <a:lnRef idx="0">
          <a:scrgbClr r="0" g="0" b="0"/>
        </a:lnRef>
        <a:fillRef idx="3">
          <a:scrgbClr r="0" g="0" b="0"/>
        </a:fillRef>
        <a:effectRef idx="2">
          <a:scrgbClr r="0" g="0" b="0"/>
        </a:effectRef>
        <a:fontRef idx="minor">
          <a:schemeClr val="lt1"/>
        </a:fontRef>
      </dsp:style>
    </dsp:sp>
    <dsp:sp modelId="{CFAECAF1-3AD0-487D-A461-53BCBB25E5DF}">
      <dsp:nvSpPr>
        <dsp:cNvPr id="0" name=""/>
        <dsp:cNvSpPr/>
      </dsp:nvSpPr>
      <dsp:spPr>
        <a:xfrm>
          <a:off x="2373658" y="521839"/>
          <a:ext cx="3482283" cy="3482283"/>
        </a:xfrm>
        <a:prstGeom prst="blockArc">
          <a:avLst>
            <a:gd name="adj1" fmla="val 0"/>
            <a:gd name="adj2" fmla="val 5400000"/>
            <a:gd name="adj3" fmla="val 4641"/>
          </a:avLst>
        </a:prstGeom>
        <a:gradFill rotWithShape="0">
          <a:gsLst>
            <a:gs pos="0">
              <a:schemeClr val="accent3">
                <a:hueOff val="3168825"/>
                <a:satOff val="-2228"/>
                <a:lumOff val="-654"/>
                <a:alphaOff val="0"/>
                <a:shade val="45000"/>
                <a:satMod val="155000"/>
              </a:schemeClr>
            </a:gs>
            <a:gs pos="60000">
              <a:schemeClr val="accent3">
                <a:hueOff val="3168825"/>
                <a:satOff val="-2228"/>
                <a:lumOff val="-654"/>
                <a:alphaOff val="0"/>
                <a:shade val="95000"/>
                <a:satMod val="150000"/>
              </a:schemeClr>
            </a:gs>
            <a:gs pos="100000">
              <a:schemeClr val="accent3">
                <a:hueOff val="3168825"/>
                <a:satOff val="-2228"/>
                <a:lumOff val="-654"/>
                <a:alphaOff val="0"/>
                <a:tint val="87000"/>
                <a:satMod val="250000"/>
              </a:schemeClr>
            </a:gs>
          </a:gsLst>
          <a:lin ang="16200000" scaled="0"/>
        </a:gradFill>
        <a:ln>
          <a:noFill/>
        </a:ln>
        <a:effectLst>
          <a:outerShdw blurRad="65500" dist="38100" dir="5400000" rotWithShape="0">
            <a:srgbClr val="000000">
              <a:alpha val="40000"/>
            </a:srgbClr>
          </a:outerShdw>
        </a:effectLst>
      </dsp:spPr>
      <dsp:style>
        <a:lnRef idx="0">
          <a:scrgbClr r="0" g="0" b="0"/>
        </a:lnRef>
        <a:fillRef idx="3">
          <a:scrgbClr r="0" g="0" b="0"/>
        </a:fillRef>
        <a:effectRef idx="2">
          <a:scrgbClr r="0" g="0" b="0"/>
        </a:effectRef>
        <a:fontRef idx="minor">
          <a:schemeClr val="lt1"/>
        </a:fontRef>
      </dsp:style>
    </dsp:sp>
    <dsp:sp modelId="{6E401DD9-4C5C-405E-9B5E-FF13E43A8F81}">
      <dsp:nvSpPr>
        <dsp:cNvPr id="0" name=""/>
        <dsp:cNvSpPr/>
      </dsp:nvSpPr>
      <dsp:spPr>
        <a:xfrm>
          <a:off x="2373658" y="521839"/>
          <a:ext cx="3482283" cy="3482283"/>
        </a:xfrm>
        <a:prstGeom prst="blockArc">
          <a:avLst>
            <a:gd name="adj1" fmla="val 16200000"/>
            <a:gd name="adj2" fmla="val 0"/>
            <a:gd name="adj3" fmla="val 4641"/>
          </a:avLst>
        </a:prstGeom>
        <a:gradFill rotWithShape="0">
          <a:gsLst>
            <a:gs pos="0">
              <a:schemeClr val="accent3">
                <a:hueOff val="0"/>
                <a:satOff val="0"/>
                <a:lumOff val="0"/>
                <a:alphaOff val="0"/>
                <a:shade val="45000"/>
                <a:satMod val="155000"/>
              </a:schemeClr>
            </a:gs>
            <a:gs pos="60000">
              <a:schemeClr val="accent3">
                <a:hueOff val="0"/>
                <a:satOff val="0"/>
                <a:lumOff val="0"/>
                <a:alphaOff val="0"/>
                <a:shade val="95000"/>
                <a:satMod val="150000"/>
              </a:schemeClr>
            </a:gs>
            <a:gs pos="100000">
              <a:schemeClr val="accent3">
                <a:hueOff val="0"/>
                <a:satOff val="0"/>
                <a:lumOff val="0"/>
                <a:alphaOff val="0"/>
                <a:tint val="87000"/>
                <a:satMod val="250000"/>
              </a:schemeClr>
            </a:gs>
          </a:gsLst>
          <a:lin ang="16200000" scaled="0"/>
        </a:gradFill>
        <a:ln>
          <a:noFill/>
        </a:ln>
        <a:effectLst>
          <a:outerShdw blurRad="65500" dist="38100" dir="5400000" rotWithShape="0">
            <a:srgbClr val="000000">
              <a:alpha val="40000"/>
            </a:srgbClr>
          </a:outerShdw>
        </a:effectLst>
      </dsp:spPr>
      <dsp:style>
        <a:lnRef idx="0">
          <a:scrgbClr r="0" g="0" b="0"/>
        </a:lnRef>
        <a:fillRef idx="3">
          <a:scrgbClr r="0" g="0" b="0"/>
        </a:fillRef>
        <a:effectRef idx="2">
          <a:scrgbClr r="0" g="0" b="0"/>
        </a:effectRef>
        <a:fontRef idx="minor">
          <a:schemeClr val="lt1"/>
        </a:fontRef>
      </dsp:style>
    </dsp:sp>
    <dsp:sp modelId="{63BD4022-04FC-47DA-97B9-2D580F9124E8}">
      <dsp:nvSpPr>
        <dsp:cNvPr id="0" name=""/>
        <dsp:cNvSpPr/>
      </dsp:nvSpPr>
      <dsp:spPr>
        <a:xfrm>
          <a:off x="3313137" y="1461318"/>
          <a:ext cx="1603325" cy="1603325"/>
        </a:xfrm>
        <a:prstGeom prst="ellipse">
          <a:avLst/>
        </a:prstGeom>
        <a:gradFill rotWithShape="0">
          <a:gsLst>
            <a:gs pos="0">
              <a:schemeClr val="accent2">
                <a:hueOff val="0"/>
                <a:satOff val="0"/>
                <a:lumOff val="0"/>
                <a:alphaOff val="0"/>
                <a:shade val="45000"/>
                <a:satMod val="155000"/>
              </a:schemeClr>
            </a:gs>
            <a:gs pos="60000">
              <a:schemeClr val="accent2">
                <a:hueOff val="0"/>
                <a:satOff val="0"/>
                <a:lumOff val="0"/>
                <a:alphaOff val="0"/>
                <a:shade val="95000"/>
                <a:satMod val="150000"/>
              </a:schemeClr>
            </a:gs>
            <a:gs pos="100000">
              <a:schemeClr val="accent2">
                <a:hueOff val="0"/>
                <a:satOff val="0"/>
                <a:lumOff val="0"/>
                <a:alphaOff val="0"/>
                <a:tint val="87000"/>
                <a:satMod val="250000"/>
              </a:schemeClr>
            </a:gs>
          </a:gsLst>
          <a:lin ang="16200000" scaled="0"/>
        </a:gradFill>
        <a:ln>
          <a:noFill/>
        </a:ln>
        <a:effectLst>
          <a:outerShdw blurRad="65500" dist="38100" dir="5400000" rotWithShape="0">
            <a:srgbClr val="000000">
              <a:alpha val="4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lvl="0" algn="ctr" defTabSz="1200150">
            <a:lnSpc>
              <a:spcPct val="90000"/>
            </a:lnSpc>
            <a:spcBef>
              <a:spcPct val="0"/>
            </a:spcBef>
            <a:spcAft>
              <a:spcPct val="35000"/>
            </a:spcAft>
          </a:pPr>
          <a:r>
            <a:rPr lang="en-US" sz="2700" kern="1200" dirty="0" smtClean="0"/>
            <a:t>RFgen</a:t>
          </a:r>
          <a:endParaRPr lang="en-US" sz="2700" kern="1200" dirty="0"/>
        </a:p>
      </dsp:txBody>
      <dsp:txXfrm>
        <a:off x="3547939" y="1696120"/>
        <a:ext cx="1133721" cy="1133721"/>
      </dsp:txXfrm>
    </dsp:sp>
    <dsp:sp modelId="{726847B2-61A5-4EDE-B2A1-7E481EDA7430}">
      <dsp:nvSpPr>
        <dsp:cNvPr id="0" name=""/>
        <dsp:cNvSpPr/>
      </dsp:nvSpPr>
      <dsp:spPr>
        <a:xfrm>
          <a:off x="3553636" y="1079"/>
          <a:ext cx="1122327" cy="1122327"/>
        </a:xfrm>
        <a:prstGeom prst="ellipse">
          <a:avLst/>
        </a:prstGeom>
        <a:gradFill rotWithShape="0">
          <a:gsLst>
            <a:gs pos="0">
              <a:schemeClr val="accent3">
                <a:hueOff val="0"/>
                <a:satOff val="0"/>
                <a:lumOff val="0"/>
                <a:alphaOff val="0"/>
                <a:shade val="45000"/>
                <a:satMod val="155000"/>
              </a:schemeClr>
            </a:gs>
            <a:gs pos="60000">
              <a:schemeClr val="accent3">
                <a:hueOff val="0"/>
                <a:satOff val="0"/>
                <a:lumOff val="0"/>
                <a:alphaOff val="0"/>
                <a:shade val="95000"/>
                <a:satMod val="150000"/>
              </a:schemeClr>
            </a:gs>
            <a:gs pos="100000">
              <a:schemeClr val="accent3">
                <a:hueOff val="0"/>
                <a:satOff val="0"/>
                <a:lumOff val="0"/>
                <a:alphaOff val="0"/>
                <a:tint val="87000"/>
                <a:satMod val="250000"/>
              </a:schemeClr>
            </a:gs>
          </a:gsLst>
          <a:lin ang="16200000" scaled="0"/>
        </a:gradFill>
        <a:ln>
          <a:noFill/>
        </a:ln>
        <a:effectLst>
          <a:outerShdw blurRad="65500" dist="38100" dir="5400000" rotWithShape="0">
            <a:srgbClr val="000000">
              <a:alpha val="4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700" tIns="12700" rIns="12700" bIns="12700" numCol="1" spcCol="1270" anchor="ctr" anchorCtr="0">
          <a:noAutofit/>
        </a:bodyPr>
        <a:lstStyle/>
        <a:p>
          <a:pPr lvl="0" algn="ctr" defTabSz="444500">
            <a:lnSpc>
              <a:spcPct val="90000"/>
            </a:lnSpc>
            <a:spcBef>
              <a:spcPct val="0"/>
            </a:spcBef>
            <a:spcAft>
              <a:spcPct val="35000"/>
            </a:spcAft>
          </a:pPr>
          <a:r>
            <a:rPr lang="en-US" sz="1000" b="1" kern="1200" dirty="0" smtClean="0"/>
            <a:t>Software</a:t>
          </a:r>
          <a:endParaRPr lang="en-US" sz="1000" b="1" kern="1200" dirty="0"/>
        </a:p>
      </dsp:txBody>
      <dsp:txXfrm>
        <a:off x="3717997" y="165440"/>
        <a:ext cx="793605" cy="793605"/>
      </dsp:txXfrm>
    </dsp:sp>
    <dsp:sp modelId="{0D834690-01EE-41D0-B1A9-C1AF5A65162E}">
      <dsp:nvSpPr>
        <dsp:cNvPr id="0" name=""/>
        <dsp:cNvSpPr/>
      </dsp:nvSpPr>
      <dsp:spPr>
        <a:xfrm>
          <a:off x="5254373" y="1701817"/>
          <a:ext cx="1122327" cy="1122327"/>
        </a:xfrm>
        <a:prstGeom prst="ellipse">
          <a:avLst/>
        </a:prstGeom>
        <a:gradFill rotWithShape="0">
          <a:gsLst>
            <a:gs pos="0">
              <a:schemeClr val="accent3">
                <a:hueOff val="3168825"/>
                <a:satOff val="-2228"/>
                <a:lumOff val="-654"/>
                <a:alphaOff val="0"/>
                <a:shade val="45000"/>
                <a:satMod val="155000"/>
              </a:schemeClr>
            </a:gs>
            <a:gs pos="60000">
              <a:schemeClr val="accent3">
                <a:hueOff val="3168825"/>
                <a:satOff val="-2228"/>
                <a:lumOff val="-654"/>
                <a:alphaOff val="0"/>
                <a:shade val="95000"/>
                <a:satMod val="150000"/>
              </a:schemeClr>
            </a:gs>
            <a:gs pos="100000">
              <a:schemeClr val="accent3">
                <a:hueOff val="3168825"/>
                <a:satOff val="-2228"/>
                <a:lumOff val="-654"/>
                <a:alphaOff val="0"/>
                <a:tint val="87000"/>
                <a:satMod val="250000"/>
              </a:schemeClr>
            </a:gs>
          </a:gsLst>
          <a:lin ang="16200000" scaled="0"/>
        </a:gradFill>
        <a:ln>
          <a:noFill/>
        </a:ln>
        <a:effectLst>
          <a:outerShdw blurRad="65500" dist="38100" dir="5400000" rotWithShape="0">
            <a:srgbClr val="000000">
              <a:alpha val="4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700" tIns="12700" rIns="12700" bIns="12700" numCol="1" spcCol="1270" anchor="ctr" anchorCtr="0">
          <a:noAutofit/>
        </a:bodyPr>
        <a:lstStyle/>
        <a:p>
          <a:pPr lvl="0" algn="ctr" defTabSz="444500">
            <a:lnSpc>
              <a:spcPct val="90000"/>
            </a:lnSpc>
            <a:spcBef>
              <a:spcPct val="0"/>
            </a:spcBef>
            <a:spcAft>
              <a:spcPct val="35000"/>
            </a:spcAft>
          </a:pPr>
          <a:r>
            <a:rPr lang="en-US" sz="1000" b="1" kern="1200" dirty="0" smtClean="0"/>
            <a:t>Hardware</a:t>
          </a:r>
          <a:endParaRPr lang="en-US" sz="1000" b="1" kern="1200" dirty="0"/>
        </a:p>
      </dsp:txBody>
      <dsp:txXfrm>
        <a:off x="5418734" y="1866178"/>
        <a:ext cx="793605" cy="793605"/>
      </dsp:txXfrm>
    </dsp:sp>
    <dsp:sp modelId="{6EDC41D0-015F-4F6A-9F12-91284B710BBA}">
      <dsp:nvSpPr>
        <dsp:cNvPr id="0" name=""/>
        <dsp:cNvSpPr/>
      </dsp:nvSpPr>
      <dsp:spPr>
        <a:xfrm>
          <a:off x="3553636" y="3402555"/>
          <a:ext cx="1122327" cy="1122327"/>
        </a:xfrm>
        <a:prstGeom prst="ellipse">
          <a:avLst/>
        </a:prstGeom>
        <a:gradFill rotWithShape="0">
          <a:gsLst>
            <a:gs pos="0">
              <a:schemeClr val="accent3">
                <a:hueOff val="6337649"/>
                <a:satOff val="-4455"/>
                <a:lumOff val="-1307"/>
                <a:alphaOff val="0"/>
                <a:shade val="45000"/>
                <a:satMod val="155000"/>
              </a:schemeClr>
            </a:gs>
            <a:gs pos="60000">
              <a:schemeClr val="accent3">
                <a:hueOff val="6337649"/>
                <a:satOff val="-4455"/>
                <a:lumOff val="-1307"/>
                <a:alphaOff val="0"/>
                <a:shade val="95000"/>
                <a:satMod val="150000"/>
              </a:schemeClr>
            </a:gs>
            <a:gs pos="100000">
              <a:schemeClr val="accent3">
                <a:hueOff val="6337649"/>
                <a:satOff val="-4455"/>
                <a:lumOff val="-1307"/>
                <a:alphaOff val="0"/>
                <a:tint val="87000"/>
                <a:satMod val="250000"/>
              </a:schemeClr>
            </a:gs>
          </a:gsLst>
          <a:lin ang="16200000" scaled="0"/>
        </a:gradFill>
        <a:ln>
          <a:noFill/>
        </a:ln>
        <a:effectLst>
          <a:outerShdw blurRad="65500" dist="38100" dir="5400000" rotWithShape="0">
            <a:srgbClr val="000000">
              <a:alpha val="4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700" tIns="12700" rIns="12700" bIns="12700" numCol="1" spcCol="1270" anchor="ctr" anchorCtr="0">
          <a:noAutofit/>
        </a:bodyPr>
        <a:lstStyle/>
        <a:p>
          <a:pPr lvl="0" algn="ctr" defTabSz="444500">
            <a:lnSpc>
              <a:spcPct val="90000"/>
            </a:lnSpc>
            <a:spcBef>
              <a:spcPct val="0"/>
            </a:spcBef>
            <a:spcAft>
              <a:spcPct val="35000"/>
            </a:spcAft>
          </a:pPr>
          <a:r>
            <a:rPr lang="en-US" sz="1000" b="1" kern="1200" dirty="0" smtClean="0"/>
            <a:t>Professional Services</a:t>
          </a:r>
          <a:endParaRPr lang="en-US" sz="1000" b="1" kern="1200" dirty="0"/>
        </a:p>
      </dsp:txBody>
      <dsp:txXfrm>
        <a:off x="3717997" y="3566916"/>
        <a:ext cx="793605" cy="793605"/>
      </dsp:txXfrm>
    </dsp:sp>
    <dsp:sp modelId="{66C62F0F-6488-4F36-B857-4ADE52A34430}">
      <dsp:nvSpPr>
        <dsp:cNvPr id="0" name=""/>
        <dsp:cNvSpPr/>
      </dsp:nvSpPr>
      <dsp:spPr>
        <a:xfrm>
          <a:off x="1852898" y="1701817"/>
          <a:ext cx="1122327" cy="1122327"/>
        </a:xfrm>
        <a:prstGeom prst="ellipse">
          <a:avLst/>
        </a:prstGeom>
        <a:gradFill rotWithShape="0">
          <a:gsLst>
            <a:gs pos="0">
              <a:schemeClr val="accent3">
                <a:hueOff val="9506473"/>
                <a:satOff val="-6683"/>
                <a:lumOff val="-1961"/>
                <a:alphaOff val="0"/>
                <a:shade val="45000"/>
                <a:satMod val="155000"/>
              </a:schemeClr>
            </a:gs>
            <a:gs pos="60000">
              <a:schemeClr val="accent3">
                <a:hueOff val="9506473"/>
                <a:satOff val="-6683"/>
                <a:lumOff val="-1961"/>
                <a:alphaOff val="0"/>
                <a:shade val="95000"/>
                <a:satMod val="150000"/>
              </a:schemeClr>
            </a:gs>
            <a:gs pos="100000">
              <a:schemeClr val="accent3">
                <a:hueOff val="9506473"/>
                <a:satOff val="-6683"/>
                <a:lumOff val="-1961"/>
                <a:alphaOff val="0"/>
                <a:tint val="87000"/>
                <a:satMod val="250000"/>
              </a:schemeClr>
            </a:gs>
          </a:gsLst>
          <a:lin ang="16200000" scaled="0"/>
        </a:gradFill>
        <a:ln>
          <a:noFill/>
        </a:ln>
        <a:effectLst>
          <a:outerShdw blurRad="65500" dist="38100" dir="5400000" rotWithShape="0">
            <a:srgbClr val="000000">
              <a:alpha val="4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700" tIns="12700" rIns="12700" bIns="12700" numCol="1" spcCol="1270" anchor="ctr" anchorCtr="0">
          <a:noAutofit/>
        </a:bodyPr>
        <a:lstStyle/>
        <a:p>
          <a:pPr lvl="0" algn="ctr" defTabSz="444500">
            <a:lnSpc>
              <a:spcPct val="90000"/>
            </a:lnSpc>
            <a:spcBef>
              <a:spcPct val="0"/>
            </a:spcBef>
            <a:spcAft>
              <a:spcPct val="35000"/>
            </a:spcAft>
          </a:pPr>
          <a:r>
            <a:rPr lang="en-US" sz="1000" b="1" kern="1200" dirty="0" smtClean="0"/>
            <a:t>Support</a:t>
          </a:r>
          <a:endParaRPr lang="en-US" sz="1000" b="1" kern="1200" dirty="0"/>
        </a:p>
      </dsp:txBody>
      <dsp:txXfrm>
        <a:off x="2017259" y="1866178"/>
        <a:ext cx="793605" cy="793605"/>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F0E2D4-DF21-498A-80C9-FBE3453F88CB}">
      <dsp:nvSpPr>
        <dsp:cNvPr id="0" name=""/>
        <dsp:cNvSpPr/>
      </dsp:nvSpPr>
      <dsp:spPr>
        <a:xfrm>
          <a:off x="0" y="238701"/>
          <a:ext cx="8153400" cy="771750"/>
        </a:xfrm>
        <a:prstGeom prst="rect">
          <a:avLst/>
        </a:prstGeom>
        <a:solidFill>
          <a:schemeClr val="lt1">
            <a:alpha val="90000"/>
            <a:hueOff val="0"/>
            <a:satOff val="0"/>
            <a:lumOff val="0"/>
            <a:alphaOff val="0"/>
          </a:schemeClr>
        </a:solidFill>
        <a:ln w="9525" cap="flat" cmpd="sng" algn="ctr">
          <a:solidFill>
            <a:schemeClr val="accent4">
              <a:hueOff val="0"/>
              <a:satOff val="0"/>
              <a:lumOff val="0"/>
              <a:alphaOff val="0"/>
            </a:schemeClr>
          </a:solidFill>
          <a:prstDash val="solid"/>
        </a:ln>
        <a:effectLst>
          <a:outerShdw blurRad="65500" dist="38100" dir="5400000" rotWithShape="0">
            <a:srgbClr val="000000">
              <a:alpha val="40000"/>
            </a:srgbClr>
          </a:outerShdw>
        </a:effectLst>
      </dsp:spPr>
      <dsp:style>
        <a:lnRef idx="1">
          <a:scrgbClr r="0" g="0" b="0"/>
        </a:lnRef>
        <a:fillRef idx="1">
          <a:scrgbClr r="0" g="0" b="0"/>
        </a:fillRef>
        <a:effectRef idx="2">
          <a:scrgbClr r="0" g="0" b="0"/>
        </a:effectRef>
        <a:fontRef idx="minor"/>
      </dsp:style>
      <dsp:txBody>
        <a:bodyPr spcFirstLastPara="0" vert="horz" wrap="square" lIns="632794" tIns="291592" rIns="632794" bIns="99568" numCol="1" spcCol="1270" anchor="t" anchorCtr="0">
          <a:noAutofit/>
        </a:bodyPr>
        <a:lstStyle/>
        <a:p>
          <a:pPr marL="114300" lvl="1" indent="-114300" algn="l" defTabSz="622300">
            <a:lnSpc>
              <a:spcPct val="90000"/>
            </a:lnSpc>
            <a:spcBef>
              <a:spcPct val="0"/>
            </a:spcBef>
            <a:spcAft>
              <a:spcPct val="15000"/>
            </a:spcAft>
            <a:buChar char="••"/>
          </a:pPr>
          <a:r>
            <a:rPr lang="en-US" sz="1400" kern="1200" dirty="0" smtClean="0">
              <a:latin typeface="Arial" pitchFamily="34" charset="0"/>
              <a:cs typeface="Arial" pitchFamily="34" charset="0"/>
            </a:rPr>
            <a:t>Implement a Deltek-validated solution for Costpoint that will meet your organizations exact needs for automated data capture today.  </a:t>
          </a:r>
          <a:endParaRPr lang="en-US" sz="1400" kern="1200" dirty="0"/>
        </a:p>
      </dsp:txBody>
      <dsp:txXfrm>
        <a:off x="0" y="238701"/>
        <a:ext cx="8153400" cy="771750"/>
      </dsp:txXfrm>
    </dsp:sp>
    <dsp:sp modelId="{3BCF45C0-E4AD-4965-AD75-62855199A73D}">
      <dsp:nvSpPr>
        <dsp:cNvPr id="0" name=""/>
        <dsp:cNvSpPr/>
      </dsp:nvSpPr>
      <dsp:spPr>
        <a:xfrm>
          <a:off x="407670" y="32061"/>
          <a:ext cx="5707380" cy="413280"/>
        </a:xfrm>
        <a:prstGeom prst="roundRect">
          <a:avLst/>
        </a:prstGeom>
        <a:gradFill rotWithShape="0">
          <a:gsLst>
            <a:gs pos="0">
              <a:schemeClr val="accent4">
                <a:hueOff val="0"/>
                <a:satOff val="0"/>
                <a:lumOff val="0"/>
                <a:alphaOff val="0"/>
                <a:shade val="45000"/>
                <a:satMod val="155000"/>
              </a:schemeClr>
            </a:gs>
            <a:gs pos="60000">
              <a:schemeClr val="accent4">
                <a:hueOff val="0"/>
                <a:satOff val="0"/>
                <a:lumOff val="0"/>
                <a:alphaOff val="0"/>
                <a:shade val="95000"/>
                <a:satMod val="150000"/>
              </a:schemeClr>
            </a:gs>
            <a:gs pos="100000">
              <a:schemeClr val="accent4">
                <a:hueOff val="0"/>
                <a:satOff val="0"/>
                <a:lumOff val="0"/>
                <a:alphaOff val="0"/>
                <a:tint val="87000"/>
                <a:satMod val="250000"/>
              </a:schemeClr>
            </a:gs>
          </a:gsLst>
          <a:lin ang="16200000" scaled="0"/>
        </a:gradFill>
        <a:ln>
          <a:noFill/>
        </a:ln>
        <a:effectLst>
          <a:outerShdw blurRad="65500" dist="38100" dir="5400000" rotWithShape="0">
            <a:srgbClr val="000000">
              <a:alpha val="40000"/>
            </a:srgbClr>
          </a:outerShdw>
        </a:effectLst>
        <a:scene3d>
          <a:camera prst="orthographicFront" fov="0">
            <a:rot lat="0" lon="0" rev="0"/>
          </a:camera>
          <a:lightRig rig="contrasting" dir="t">
            <a:rot lat="0" lon="0" rev="12000000"/>
          </a:lightRig>
        </a:scene3d>
        <a:sp3d prstMaterial="powder">
          <a:bevelT h="50800"/>
        </a:sp3d>
      </dsp:spPr>
      <dsp:style>
        <a:lnRef idx="0">
          <a:scrgbClr r="0" g="0" b="0"/>
        </a:lnRef>
        <a:fillRef idx="3">
          <a:scrgbClr r="0" g="0" b="0"/>
        </a:fillRef>
        <a:effectRef idx="3">
          <a:scrgbClr r="0" g="0" b="0"/>
        </a:effectRef>
        <a:fontRef idx="minor">
          <a:schemeClr val="lt1"/>
        </a:fontRef>
      </dsp:style>
      <dsp:txBody>
        <a:bodyPr spcFirstLastPara="0" vert="horz" wrap="square" lIns="215725" tIns="0" rIns="215725" bIns="0" numCol="1" spcCol="1270" anchor="ctr" anchorCtr="0">
          <a:noAutofit/>
        </a:bodyPr>
        <a:lstStyle/>
        <a:p>
          <a:pPr lvl="0" algn="l" defTabSz="622300">
            <a:lnSpc>
              <a:spcPct val="90000"/>
            </a:lnSpc>
            <a:spcBef>
              <a:spcPct val="0"/>
            </a:spcBef>
            <a:spcAft>
              <a:spcPct val="35000"/>
            </a:spcAft>
          </a:pPr>
          <a:r>
            <a:rPr lang="en-US" sz="1400" b="1" kern="1200" dirty="0" smtClean="0">
              <a:latin typeface="Arial" pitchFamily="34" charset="0"/>
              <a:cs typeface="Arial" pitchFamily="34" charset="0"/>
            </a:rPr>
            <a:t>A solution for right now</a:t>
          </a:r>
          <a:endParaRPr lang="en-US" sz="1400" kern="1200" dirty="0"/>
        </a:p>
      </dsp:txBody>
      <dsp:txXfrm>
        <a:off x="427845" y="52236"/>
        <a:ext cx="5667030" cy="37293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0484AA-A5DA-40E4-96EA-B69C0C95FBAD}">
      <dsp:nvSpPr>
        <dsp:cNvPr id="0" name=""/>
        <dsp:cNvSpPr/>
      </dsp:nvSpPr>
      <dsp:spPr>
        <a:xfrm rot="10800000">
          <a:off x="1097948" y="599"/>
          <a:ext cx="3540460" cy="824713"/>
        </a:xfrm>
        <a:prstGeom prst="homePlate">
          <a:avLst/>
        </a:prstGeom>
        <a:gradFill rotWithShape="0">
          <a:gsLst>
            <a:gs pos="0">
              <a:schemeClr val="accent4">
                <a:hueOff val="0"/>
                <a:satOff val="0"/>
                <a:lumOff val="0"/>
                <a:alphaOff val="0"/>
                <a:shade val="45000"/>
                <a:satMod val="155000"/>
              </a:schemeClr>
            </a:gs>
            <a:gs pos="60000">
              <a:schemeClr val="accent4">
                <a:hueOff val="0"/>
                <a:satOff val="0"/>
                <a:lumOff val="0"/>
                <a:alphaOff val="0"/>
                <a:shade val="95000"/>
                <a:satMod val="150000"/>
              </a:schemeClr>
            </a:gs>
            <a:gs pos="100000">
              <a:schemeClr val="accent4">
                <a:hueOff val="0"/>
                <a:satOff val="0"/>
                <a:lumOff val="0"/>
                <a:alphaOff val="0"/>
                <a:tint val="87000"/>
                <a:satMod val="250000"/>
              </a:schemeClr>
            </a:gs>
          </a:gsLst>
          <a:lin ang="16200000" scaled="0"/>
        </a:gradFill>
        <a:ln>
          <a:noFill/>
        </a:ln>
        <a:effectLst>
          <a:outerShdw blurRad="65500" dist="38100" dir="5400000" rotWithShape="0">
            <a:srgbClr val="000000">
              <a:alpha val="4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63676" tIns="102870" rIns="192024" bIns="102870" numCol="1" spcCol="1270" anchor="ctr" anchorCtr="0">
          <a:noAutofit/>
        </a:bodyPr>
        <a:lstStyle/>
        <a:p>
          <a:pPr lvl="0" algn="ctr" defTabSz="1200150">
            <a:lnSpc>
              <a:spcPct val="90000"/>
            </a:lnSpc>
            <a:spcBef>
              <a:spcPct val="0"/>
            </a:spcBef>
            <a:spcAft>
              <a:spcPct val="35000"/>
            </a:spcAft>
          </a:pPr>
          <a:r>
            <a:rPr lang="en-US" sz="2700" kern="1200" dirty="0" smtClean="0"/>
            <a:t>Traceability</a:t>
          </a:r>
          <a:endParaRPr lang="en-US" sz="2700" kern="1200" dirty="0"/>
        </a:p>
      </dsp:txBody>
      <dsp:txXfrm rot="10800000">
        <a:off x="1304126" y="599"/>
        <a:ext cx="3334282" cy="824713"/>
      </dsp:txXfrm>
    </dsp:sp>
    <dsp:sp modelId="{7D37BEDF-5E0B-40EA-B94B-24F1FEDB312B}">
      <dsp:nvSpPr>
        <dsp:cNvPr id="0" name=""/>
        <dsp:cNvSpPr/>
      </dsp:nvSpPr>
      <dsp:spPr>
        <a:xfrm>
          <a:off x="685591" y="599"/>
          <a:ext cx="824713" cy="824713"/>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a:stretch>
        </a:blipFill>
        <a:ln>
          <a:noFill/>
        </a:ln>
        <a:effectLst>
          <a:outerShdw blurRad="65500" dist="38100" dir="5400000" rotWithShape="0">
            <a:srgbClr val="000000">
              <a:alpha val="40000"/>
            </a:srgbClr>
          </a:outerShdw>
        </a:effectLst>
      </dsp:spPr>
      <dsp:style>
        <a:lnRef idx="0">
          <a:scrgbClr r="0" g="0" b="0"/>
        </a:lnRef>
        <a:fillRef idx="1">
          <a:scrgbClr r="0" g="0" b="0"/>
        </a:fillRef>
        <a:effectRef idx="2">
          <a:scrgbClr r="0" g="0" b="0"/>
        </a:effectRef>
        <a:fontRef idx="minor"/>
      </dsp:style>
    </dsp:sp>
    <dsp:sp modelId="{9C7C16A2-C552-4678-90C7-4CE0C58CAB3D}">
      <dsp:nvSpPr>
        <dsp:cNvPr id="0" name=""/>
        <dsp:cNvSpPr/>
      </dsp:nvSpPr>
      <dsp:spPr>
        <a:xfrm rot="10800000">
          <a:off x="1097948" y="1071495"/>
          <a:ext cx="3540460" cy="824713"/>
        </a:xfrm>
        <a:prstGeom prst="homePlate">
          <a:avLst/>
        </a:prstGeom>
        <a:gradFill rotWithShape="0">
          <a:gsLst>
            <a:gs pos="0">
              <a:schemeClr val="accent4">
                <a:hueOff val="-1546358"/>
                <a:satOff val="8966"/>
                <a:lumOff val="5294"/>
                <a:alphaOff val="0"/>
                <a:shade val="45000"/>
                <a:satMod val="155000"/>
              </a:schemeClr>
            </a:gs>
            <a:gs pos="60000">
              <a:schemeClr val="accent4">
                <a:hueOff val="-1546358"/>
                <a:satOff val="8966"/>
                <a:lumOff val="5294"/>
                <a:alphaOff val="0"/>
                <a:shade val="95000"/>
                <a:satMod val="150000"/>
              </a:schemeClr>
            </a:gs>
            <a:gs pos="100000">
              <a:schemeClr val="accent4">
                <a:hueOff val="-1546358"/>
                <a:satOff val="8966"/>
                <a:lumOff val="5294"/>
                <a:alphaOff val="0"/>
                <a:tint val="87000"/>
                <a:satMod val="250000"/>
              </a:schemeClr>
            </a:gs>
          </a:gsLst>
          <a:lin ang="16200000" scaled="0"/>
        </a:gradFill>
        <a:ln>
          <a:noFill/>
        </a:ln>
        <a:effectLst>
          <a:outerShdw blurRad="65500" dist="38100" dir="5400000" rotWithShape="0">
            <a:srgbClr val="000000">
              <a:alpha val="4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63676" tIns="102870" rIns="192024" bIns="102870" numCol="1" spcCol="1270" anchor="ctr" anchorCtr="0">
          <a:noAutofit/>
        </a:bodyPr>
        <a:lstStyle/>
        <a:p>
          <a:pPr lvl="0" algn="ctr" defTabSz="1200150">
            <a:lnSpc>
              <a:spcPct val="90000"/>
            </a:lnSpc>
            <a:spcBef>
              <a:spcPct val="0"/>
            </a:spcBef>
            <a:spcAft>
              <a:spcPct val="35000"/>
            </a:spcAft>
          </a:pPr>
          <a:r>
            <a:rPr lang="en-US" sz="2700" kern="1200" dirty="0" smtClean="0"/>
            <a:t>Accuracy</a:t>
          </a:r>
          <a:endParaRPr lang="en-US" sz="2700" kern="1200" dirty="0"/>
        </a:p>
      </dsp:txBody>
      <dsp:txXfrm rot="10800000">
        <a:off x="1304126" y="1071495"/>
        <a:ext cx="3334282" cy="824713"/>
      </dsp:txXfrm>
    </dsp:sp>
    <dsp:sp modelId="{3D062D8B-C254-4355-889C-90A8C0CA3B87}">
      <dsp:nvSpPr>
        <dsp:cNvPr id="0" name=""/>
        <dsp:cNvSpPr/>
      </dsp:nvSpPr>
      <dsp:spPr>
        <a:xfrm>
          <a:off x="685591" y="1071495"/>
          <a:ext cx="824713" cy="824713"/>
        </a:xfrm>
        <a:prstGeom prst="ellipse">
          <a:avLst/>
        </a:prstGeom>
        <a:blipFill>
          <a:blip xmlns:r="http://schemas.openxmlformats.org/officeDocument/2006/relationships" r:embed="rId2" cstate="print">
            <a:extLst>
              <a:ext uri="{28A0092B-C50C-407E-A947-70E740481C1C}">
                <a14:useLocalDpi xmlns:a14="http://schemas.microsoft.com/office/drawing/2010/main" val="0"/>
              </a:ext>
            </a:extLst>
          </a:blip>
          <a:srcRect/>
          <a:stretch>
            <a:fillRect/>
          </a:stretch>
        </a:blipFill>
        <a:ln>
          <a:noFill/>
        </a:ln>
        <a:effectLst>
          <a:outerShdw blurRad="65500" dist="38100" dir="5400000" rotWithShape="0">
            <a:srgbClr val="000000">
              <a:alpha val="40000"/>
            </a:srgbClr>
          </a:outerShdw>
        </a:effectLst>
      </dsp:spPr>
      <dsp:style>
        <a:lnRef idx="0">
          <a:scrgbClr r="0" g="0" b="0"/>
        </a:lnRef>
        <a:fillRef idx="1">
          <a:scrgbClr r="0" g="0" b="0"/>
        </a:fillRef>
        <a:effectRef idx="2">
          <a:scrgbClr r="0" g="0" b="0"/>
        </a:effectRef>
        <a:fontRef idx="minor"/>
      </dsp:style>
    </dsp:sp>
    <dsp:sp modelId="{EA1897EF-F104-4AB5-834C-6ED41C9E9A1A}">
      <dsp:nvSpPr>
        <dsp:cNvPr id="0" name=""/>
        <dsp:cNvSpPr/>
      </dsp:nvSpPr>
      <dsp:spPr>
        <a:xfrm rot="10800000">
          <a:off x="1097948" y="2142391"/>
          <a:ext cx="3540460" cy="824713"/>
        </a:xfrm>
        <a:prstGeom prst="homePlate">
          <a:avLst/>
        </a:prstGeom>
        <a:gradFill rotWithShape="0">
          <a:gsLst>
            <a:gs pos="0">
              <a:schemeClr val="accent4">
                <a:hueOff val="-3092715"/>
                <a:satOff val="17932"/>
                <a:lumOff val="10588"/>
                <a:alphaOff val="0"/>
                <a:shade val="45000"/>
                <a:satMod val="155000"/>
              </a:schemeClr>
            </a:gs>
            <a:gs pos="60000">
              <a:schemeClr val="accent4">
                <a:hueOff val="-3092715"/>
                <a:satOff val="17932"/>
                <a:lumOff val="10588"/>
                <a:alphaOff val="0"/>
                <a:shade val="95000"/>
                <a:satMod val="150000"/>
              </a:schemeClr>
            </a:gs>
            <a:gs pos="100000">
              <a:schemeClr val="accent4">
                <a:hueOff val="-3092715"/>
                <a:satOff val="17932"/>
                <a:lumOff val="10588"/>
                <a:alphaOff val="0"/>
                <a:tint val="87000"/>
                <a:satMod val="250000"/>
              </a:schemeClr>
            </a:gs>
          </a:gsLst>
          <a:lin ang="16200000" scaled="0"/>
        </a:gradFill>
        <a:ln>
          <a:noFill/>
        </a:ln>
        <a:effectLst>
          <a:outerShdw blurRad="65500" dist="38100" dir="5400000" rotWithShape="0">
            <a:srgbClr val="000000">
              <a:alpha val="4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63676" tIns="102870" rIns="192024" bIns="102870" numCol="1" spcCol="1270" anchor="ctr" anchorCtr="0">
          <a:noAutofit/>
        </a:bodyPr>
        <a:lstStyle/>
        <a:p>
          <a:pPr lvl="0" algn="ctr" defTabSz="1200150">
            <a:lnSpc>
              <a:spcPct val="90000"/>
            </a:lnSpc>
            <a:spcBef>
              <a:spcPct val="0"/>
            </a:spcBef>
            <a:spcAft>
              <a:spcPct val="35000"/>
            </a:spcAft>
          </a:pPr>
          <a:r>
            <a:rPr lang="en-US" sz="2700" kern="1200" dirty="0" smtClean="0"/>
            <a:t>Scalability</a:t>
          </a:r>
          <a:endParaRPr lang="en-US" sz="2700" kern="1200" dirty="0"/>
        </a:p>
      </dsp:txBody>
      <dsp:txXfrm rot="10800000">
        <a:off x="1304126" y="2142391"/>
        <a:ext cx="3334282" cy="824713"/>
      </dsp:txXfrm>
    </dsp:sp>
    <dsp:sp modelId="{37EA8F2F-985D-4F1D-A942-EF02EA6A139D}">
      <dsp:nvSpPr>
        <dsp:cNvPr id="0" name=""/>
        <dsp:cNvSpPr/>
      </dsp:nvSpPr>
      <dsp:spPr>
        <a:xfrm>
          <a:off x="685591" y="2142391"/>
          <a:ext cx="824713" cy="824713"/>
        </a:xfrm>
        <a:prstGeom prst="ellipse">
          <a:avLst/>
        </a:prstGeom>
        <a:blipFill>
          <a:blip xmlns:r="http://schemas.openxmlformats.org/officeDocument/2006/relationships" r:embed="rId3" cstate="print">
            <a:extLst>
              <a:ext uri="{28A0092B-C50C-407E-A947-70E740481C1C}">
                <a14:useLocalDpi xmlns:a14="http://schemas.microsoft.com/office/drawing/2010/main" val="0"/>
              </a:ext>
            </a:extLst>
          </a:blip>
          <a:srcRect/>
          <a:stretch>
            <a:fillRect/>
          </a:stretch>
        </a:blipFill>
        <a:ln>
          <a:noFill/>
        </a:ln>
        <a:effectLst>
          <a:outerShdw blurRad="65500" dist="38100" dir="5400000" rotWithShape="0">
            <a:srgbClr val="000000">
              <a:alpha val="40000"/>
            </a:srgbClr>
          </a:outerShdw>
        </a:effectLst>
      </dsp:spPr>
      <dsp:style>
        <a:lnRef idx="0">
          <a:scrgbClr r="0" g="0" b="0"/>
        </a:lnRef>
        <a:fillRef idx="1">
          <a:scrgbClr r="0" g="0" b="0"/>
        </a:fillRef>
        <a:effectRef idx="2">
          <a:scrgbClr r="0" g="0" b="0"/>
        </a:effectRef>
        <a:fontRef idx="minor"/>
      </dsp:style>
    </dsp:sp>
    <dsp:sp modelId="{8E28EDC1-620F-40DF-BB51-759F71143D82}">
      <dsp:nvSpPr>
        <dsp:cNvPr id="0" name=""/>
        <dsp:cNvSpPr/>
      </dsp:nvSpPr>
      <dsp:spPr>
        <a:xfrm rot="10800000">
          <a:off x="1097948" y="3213287"/>
          <a:ext cx="3540460" cy="824713"/>
        </a:xfrm>
        <a:prstGeom prst="homePlate">
          <a:avLst/>
        </a:prstGeom>
        <a:gradFill rotWithShape="0">
          <a:gsLst>
            <a:gs pos="0">
              <a:schemeClr val="accent4">
                <a:hueOff val="-4639073"/>
                <a:satOff val="26898"/>
                <a:lumOff val="15882"/>
                <a:alphaOff val="0"/>
                <a:shade val="45000"/>
                <a:satMod val="155000"/>
              </a:schemeClr>
            </a:gs>
            <a:gs pos="60000">
              <a:schemeClr val="accent4">
                <a:hueOff val="-4639073"/>
                <a:satOff val="26898"/>
                <a:lumOff val="15882"/>
                <a:alphaOff val="0"/>
                <a:shade val="95000"/>
                <a:satMod val="150000"/>
              </a:schemeClr>
            </a:gs>
            <a:gs pos="100000">
              <a:schemeClr val="accent4">
                <a:hueOff val="-4639073"/>
                <a:satOff val="26898"/>
                <a:lumOff val="15882"/>
                <a:alphaOff val="0"/>
                <a:tint val="87000"/>
                <a:satMod val="250000"/>
              </a:schemeClr>
            </a:gs>
          </a:gsLst>
          <a:lin ang="16200000" scaled="0"/>
        </a:gradFill>
        <a:ln>
          <a:noFill/>
        </a:ln>
        <a:effectLst>
          <a:outerShdw blurRad="65500" dist="38100" dir="5400000" rotWithShape="0">
            <a:srgbClr val="000000">
              <a:alpha val="4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63676" tIns="102870" rIns="192024" bIns="102870" numCol="1" spcCol="1270" anchor="ctr" anchorCtr="0">
          <a:noAutofit/>
        </a:bodyPr>
        <a:lstStyle/>
        <a:p>
          <a:pPr lvl="0" algn="ctr" defTabSz="1200150">
            <a:lnSpc>
              <a:spcPct val="90000"/>
            </a:lnSpc>
            <a:spcBef>
              <a:spcPct val="0"/>
            </a:spcBef>
            <a:spcAft>
              <a:spcPct val="35000"/>
            </a:spcAft>
          </a:pPr>
          <a:r>
            <a:rPr lang="en-US" sz="2700" kern="1200" dirty="0" smtClean="0"/>
            <a:t>Customer Service</a:t>
          </a:r>
          <a:endParaRPr lang="en-US" sz="2700" kern="1200" dirty="0"/>
        </a:p>
      </dsp:txBody>
      <dsp:txXfrm rot="10800000">
        <a:off x="1304126" y="3213287"/>
        <a:ext cx="3334282" cy="824713"/>
      </dsp:txXfrm>
    </dsp:sp>
    <dsp:sp modelId="{4BEA8814-BA0A-4463-84E0-F70927461FC6}">
      <dsp:nvSpPr>
        <dsp:cNvPr id="0" name=""/>
        <dsp:cNvSpPr/>
      </dsp:nvSpPr>
      <dsp:spPr>
        <a:xfrm>
          <a:off x="685591" y="3213287"/>
          <a:ext cx="824713" cy="824713"/>
        </a:xfrm>
        <a:prstGeom prst="ellipse">
          <a:avLst/>
        </a:prstGeom>
        <a:blipFill>
          <a:blip xmlns:r="http://schemas.openxmlformats.org/officeDocument/2006/relationships" r:embed="rId4" cstate="print">
            <a:extLst>
              <a:ext uri="{28A0092B-C50C-407E-A947-70E740481C1C}">
                <a14:useLocalDpi xmlns:a14="http://schemas.microsoft.com/office/drawing/2010/main" val="0"/>
              </a:ext>
            </a:extLst>
          </a:blip>
          <a:srcRect/>
          <a:stretch>
            <a:fillRect l="-9000" r="-9000"/>
          </a:stretch>
        </a:blipFill>
        <a:ln>
          <a:noFill/>
        </a:ln>
        <a:effectLst>
          <a:outerShdw blurRad="65500" dist="38100" dir="5400000" rotWithShape="0">
            <a:srgbClr val="000000">
              <a:alpha val="40000"/>
            </a:srgbClr>
          </a:outerShdw>
        </a:effectLst>
      </dsp:spPr>
      <dsp:style>
        <a:lnRef idx="0">
          <a:scrgbClr r="0" g="0" b="0"/>
        </a:lnRef>
        <a:fillRef idx="1">
          <a:scrgbClr r="0" g="0" b="0"/>
        </a:fillRef>
        <a:effectRef idx="2">
          <a:scrgbClr r="0" g="0" b="0"/>
        </a:effectRef>
        <a:fontRef idx="minor"/>
      </dsp:style>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9B28AE5-BA55-4DFE-B405-EC110E81408F}">
      <dsp:nvSpPr>
        <dsp:cNvPr id="0" name=""/>
        <dsp:cNvSpPr/>
      </dsp:nvSpPr>
      <dsp:spPr>
        <a:xfrm>
          <a:off x="0" y="222798"/>
          <a:ext cx="8153400" cy="12348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outerShdw blurRad="65500" dist="38100" dir="5400000" rotWithShape="0">
            <a:srgbClr val="000000">
              <a:alpha val="40000"/>
            </a:srgbClr>
          </a:outerShdw>
        </a:effectLst>
      </dsp:spPr>
      <dsp:style>
        <a:lnRef idx="1">
          <a:scrgbClr r="0" g="0" b="0"/>
        </a:lnRef>
        <a:fillRef idx="1">
          <a:scrgbClr r="0" g="0" b="0"/>
        </a:fillRef>
        <a:effectRef idx="2">
          <a:scrgbClr r="0" g="0" b="0"/>
        </a:effectRef>
        <a:fontRef idx="minor"/>
      </dsp:style>
      <dsp:txBody>
        <a:bodyPr spcFirstLastPara="0" vert="horz" wrap="square" lIns="632794" tIns="291592" rIns="632794" bIns="99568" numCol="1" spcCol="1270" anchor="t" anchorCtr="0">
          <a:noAutofit/>
        </a:bodyPr>
        <a:lstStyle/>
        <a:p>
          <a:pPr marL="114300" lvl="1" indent="-114300" algn="l" defTabSz="622300">
            <a:lnSpc>
              <a:spcPct val="90000"/>
            </a:lnSpc>
            <a:spcBef>
              <a:spcPct val="0"/>
            </a:spcBef>
            <a:spcAft>
              <a:spcPct val="15000"/>
            </a:spcAft>
            <a:buChar char="••"/>
          </a:pPr>
          <a:r>
            <a:rPr lang="en-US" sz="1400" kern="1200" dirty="0" smtClean="0">
              <a:latin typeface="Arial" pitchFamily="34" charset="0"/>
              <a:cs typeface="Arial" pitchFamily="34" charset="0"/>
            </a:rPr>
            <a:t>Add new workflows, new product lines and new facilities.</a:t>
          </a:r>
          <a:endParaRPr lang="en-US" sz="1400" kern="1200" dirty="0"/>
        </a:p>
        <a:p>
          <a:pPr marL="114300" lvl="1" indent="-114300" algn="l" defTabSz="622300">
            <a:lnSpc>
              <a:spcPct val="90000"/>
            </a:lnSpc>
            <a:spcBef>
              <a:spcPct val="0"/>
            </a:spcBef>
            <a:spcAft>
              <a:spcPct val="15000"/>
            </a:spcAft>
            <a:buChar char="••"/>
          </a:pPr>
          <a:r>
            <a:rPr lang="en-US" sz="1400" kern="1200" dirty="0" smtClean="0">
              <a:latin typeface="Arial" pitchFamily="34" charset="0"/>
              <a:cs typeface="Arial" pitchFamily="34" charset="0"/>
            </a:rPr>
            <a:t>Integrate with multi-carrier shipping and automated equipment.</a:t>
          </a:r>
          <a:endParaRPr lang="en-US" sz="1400" kern="1200" dirty="0">
            <a:latin typeface="Arial" pitchFamily="34" charset="0"/>
            <a:cs typeface="Arial" pitchFamily="34" charset="0"/>
          </a:endParaRPr>
        </a:p>
        <a:p>
          <a:pPr marL="114300" lvl="1" indent="-114300" algn="l" defTabSz="622300">
            <a:lnSpc>
              <a:spcPct val="90000"/>
            </a:lnSpc>
            <a:spcBef>
              <a:spcPct val="0"/>
            </a:spcBef>
            <a:spcAft>
              <a:spcPct val="15000"/>
            </a:spcAft>
            <a:buChar char="••"/>
          </a:pPr>
          <a:r>
            <a:rPr lang="en-US" sz="1400" kern="1200" dirty="0" smtClean="0">
              <a:latin typeface="Arial" pitchFamily="34" charset="0"/>
              <a:cs typeface="Arial" pitchFamily="34" charset="0"/>
            </a:rPr>
            <a:t>Integrate with third-party inventory management solutions.</a:t>
          </a:r>
          <a:endParaRPr lang="en-US" sz="1400" kern="1200" dirty="0">
            <a:latin typeface="Arial" pitchFamily="34" charset="0"/>
            <a:cs typeface="Arial" pitchFamily="34" charset="0"/>
          </a:endParaRPr>
        </a:p>
        <a:p>
          <a:pPr marL="114300" lvl="1" indent="-114300" algn="l" defTabSz="622300">
            <a:lnSpc>
              <a:spcPct val="90000"/>
            </a:lnSpc>
            <a:spcBef>
              <a:spcPct val="0"/>
            </a:spcBef>
            <a:spcAft>
              <a:spcPct val="15000"/>
            </a:spcAft>
            <a:buChar char="••"/>
          </a:pPr>
          <a:r>
            <a:rPr lang="en-US" sz="1400" kern="1200" dirty="0" smtClean="0">
              <a:latin typeface="Arial" pitchFamily="34" charset="0"/>
              <a:cs typeface="Arial" pitchFamily="34" charset="0"/>
            </a:rPr>
            <a:t>Integrate multiple (disparate) systems and multiple ERP systems.</a:t>
          </a:r>
        </a:p>
      </dsp:txBody>
      <dsp:txXfrm>
        <a:off x="0" y="222798"/>
        <a:ext cx="8153400" cy="1234800"/>
      </dsp:txXfrm>
    </dsp:sp>
    <dsp:sp modelId="{E25F31AB-7341-4A68-AE60-C17322791F9F}">
      <dsp:nvSpPr>
        <dsp:cNvPr id="0" name=""/>
        <dsp:cNvSpPr/>
      </dsp:nvSpPr>
      <dsp:spPr>
        <a:xfrm>
          <a:off x="407670" y="16158"/>
          <a:ext cx="5707380" cy="413280"/>
        </a:xfrm>
        <a:prstGeom prst="roundRect">
          <a:avLst/>
        </a:prstGeom>
        <a:gradFill rotWithShape="0">
          <a:gsLst>
            <a:gs pos="0">
              <a:schemeClr val="accent1">
                <a:hueOff val="0"/>
                <a:satOff val="0"/>
                <a:lumOff val="0"/>
                <a:alphaOff val="0"/>
                <a:shade val="45000"/>
                <a:satMod val="155000"/>
              </a:schemeClr>
            </a:gs>
            <a:gs pos="60000">
              <a:schemeClr val="accent1">
                <a:hueOff val="0"/>
                <a:satOff val="0"/>
                <a:lumOff val="0"/>
                <a:alphaOff val="0"/>
                <a:shade val="95000"/>
                <a:satMod val="150000"/>
              </a:schemeClr>
            </a:gs>
            <a:gs pos="100000">
              <a:schemeClr val="accent1">
                <a:hueOff val="0"/>
                <a:satOff val="0"/>
                <a:lumOff val="0"/>
                <a:alphaOff val="0"/>
                <a:tint val="87000"/>
                <a:satMod val="250000"/>
              </a:schemeClr>
            </a:gs>
          </a:gsLst>
          <a:lin ang="16200000" scaled="0"/>
        </a:gradFill>
        <a:ln>
          <a:noFill/>
        </a:ln>
        <a:effectLst>
          <a:outerShdw blurRad="65500" dist="38100" dir="5400000" rotWithShape="0">
            <a:srgbClr val="000000">
              <a:alpha val="40000"/>
            </a:srgbClr>
          </a:outerShdw>
        </a:effectLst>
        <a:scene3d>
          <a:camera prst="orthographicFront" fov="0">
            <a:rot lat="0" lon="0" rev="0"/>
          </a:camera>
          <a:lightRig rig="contrasting" dir="t">
            <a:rot lat="0" lon="0" rev="12000000"/>
          </a:lightRig>
        </a:scene3d>
        <a:sp3d prstMaterial="powder">
          <a:bevelT h="50800"/>
        </a:sp3d>
      </dsp:spPr>
      <dsp:style>
        <a:lnRef idx="0">
          <a:scrgbClr r="0" g="0" b="0"/>
        </a:lnRef>
        <a:fillRef idx="3">
          <a:scrgbClr r="0" g="0" b="0"/>
        </a:fillRef>
        <a:effectRef idx="3">
          <a:scrgbClr r="0" g="0" b="0"/>
        </a:effectRef>
        <a:fontRef idx="minor">
          <a:schemeClr val="lt1"/>
        </a:fontRef>
      </dsp:style>
      <dsp:txBody>
        <a:bodyPr spcFirstLastPara="0" vert="horz" wrap="square" lIns="215725" tIns="0" rIns="215725" bIns="0" numCol="1" spcCol="1270" anchor="ctr" anchorCtr="0">
          <a:noAutofit/>
        </a:bodyPr>
        <a:lstStyle/>
        <a:p>
          <a:pPr lvl="0" algn="l" defTabSz="622300">
            <a:lnSpc>
              <a:spcPct val="90000"/>
            </a:lnSpc>
            <a:spcBef>
              <a:spcPct val="0"/>
            </a:spcBef>
            <a:spcAft>
              <a:spcPct val="35000"/>
            </a:spcAft>
          </a:pPr>
          <a:r>
            <a:rPr lang="en-US" sz="1400" b="1" kern="1200" dirty="0" smtClean="0">
              <a:latin typeface="Arial" pitchFamily="34" charset="0"/>
              <a:cs typeface="Arial" pitchFamily="34" charset="0"/>
            </a:rPr>
            <a:t>A solution that will evolve with you</a:t>
          </a:r>
          <a:endParaRPr lang="en-US" sz="1400" kern="1200" dirty="0"/>
        </a:p>
      </dsp:txBody>
      <dsp:txXfrm>
        <a:off x="427845" y="36333"/>
        <a:ext cx="5667030" cy="372930"/>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5826C2C-404D-40D7-8016-C63BD0466286}">
      <dsp:nvSpPr>
        <dsp:cNvPr id="0" name=""/>
        <dsp:cNvSpPr/>
      </dsp:nvSpPr>
      <dsp:spPr>
        <a:xfrm>
          <a:off x="0" y="388176"/>
          <a:ext cx="8153400" cy="1234800"/>
        </a:xfrm>
        <a:prstGeom prst="rect">
          <a:avLst/>
        </a:prstGeom>
        <a:solidFill>
          <a:schemeClr val="lt1">
            <a:alpha val="90000"/>
            <a:hueOff val="0"/>
            <a:satOff val="0"/>
            <a:lumOff val="0"/>
            <a:alphaOff val="0"/>
          </a:schemeClr>
        </a:solidFill>
        <a:ln w="9525" cap="flat" cmpd="sng" algn="ctr">
          <a:solidFill>
            <a:schemeClr val="accent5">
              <a:hueOff val="0"/>
              <a:satOff val="0"/>
              <a:lumOff val="0"/>
              <a:alphaOff val="0"/>
            </a:schemeClr>
          </a:solidFill>
          <a:prstDash val="solid"/>
        </a:ln>
        <a:effectLst>
          <a:outerShdw blurRad="65500" dist="38100" dir="5400000" rotWithShape="0">
            <a:srgbClr val="000000">
              <a:alpha val="40000"/>
            </a:srgbClr>
          </a:outerShdw>
        </a:effectLst>
      </dsp:spPr>
      <dsp:style>
        <a:lnRef idx="1">
          <a:scrgbClr r="0" g="0" b="0"/>
        </a:lnRef>
        <a:fillRef idx="1">
          <a:scrgbClr r="0" g="0" b="0"/>
        </a:fillRef>
        <a:effectRef idx="2">
          <a:scrgbClr r="0" g="0" b="0"/>
        </a:effectRef>
        <a:fontRef idx="minor"/>
      </dsp:style>
      <dsp:txBody>
        <a:bodyPr spcFirstLastPara="0" vert="horz" wrap="square" lIns="632794" tIns="291592" rIns="632794" bIns="99568" numCol="1" spcCol="1270" anchor="t" anchorCtr="0">
          <a:noAutofit/>
        </a:bodyPr>
        <a:lstStyle/>
        <a:p>
          <a:pPr marL="114300" lvl="1" indent="-114300" algn="l" defTabSz="622300">
            <a:lnSpc>
              <a:spcPct val="90000"/>
            </a:lnSpc>
            <a:spcBef>
              <a:spcPct val="0"/>
            </a:spcBef>
            <a:spcAft>
              <a:spcPct val="15000"/>
            </a:spcAft>
            <a:buChar char="••"/>
          </a:pPr>
          <a:r>
            <a:rPr lang="en-US" sz="1400" kern="1200" dirty="0" smtClean="0">
              <a:latin typeface="Arial" pitchFamily="34" charset="0"/>
              <a:cs typeface="Arial" pitchFamily="34" charset="0"/>
            </a:rPr>
            <a:t>Achieve a low total cost of ownership and quick ROI.</a:t>
          </a:r>
          <a:endParaRPr lang="en-US" sz="1400" kern="1200" dirty="0"/>
        </a:p>
        <a:p>
          <a:pPr marL="114300" lvl="1" indent="-114300" algn="l" defTabSz="622300">
            <a:lnSpc>
              <a:spcPct val="90000"/>
            </a:lnSpc>
            <a:spcBef>
              <a:spcPct val="0"/>
            </a:spcBef>
            <a:spcAft>
              <a:spcPct val="15000"/>
            </a:spcAft>
            <a:buChar char="••"/>
          </a:pPr>
          <a:r>
            <a:rPr lang="en-US" sz="1400" kern="1200" dirty="0" smtClean="0">
              <a:latin typeface="Arial" pitchFamily="34" charset="0"/>
              <a:cs typeface="Arial" pitchFamily="34" charset="0"/>
            </a:rPr>
            <a:t>Administer one single-source platform for all your mobility and automation needs.</a:t>
          </a:r>
          <a:endParaRPr lang="en-US" sz="1400" kern="1200" dirty="0">
            <a:latin typeface="Arial" pitchFamily="34" charset="0"/>
            <a:cs typeface="Arial" pitchFamily="34" charset="0"/>
          </a:endParaRPr>
        </a:p>
        <a:p>
          <a:pPr marL="114300" lvl="1" indent="-114300" algn="l" defTabSz="622300">
            <a:lnSpc>
              <a:spcPct val="90000"/>
            </a:lnSpc>
            <a:spcBef>
              <a:spcPct val="0"/>
            </a:spcBef>
            <a:spcAft>
              <a:spcPct val="15000"/>
            </a:spcAft>
            <a:buChar char="••"/>
          </a:pPr>
          <a:r>
            <a:rPr lang="en-US" sz="1400" kern="1200" dirty="0" smtClean="0">
              <a:latin typeface="Arial" pitchFamily="34" charset="0"/>
              <a:cs typeface="Arial" pitchFamily="34" charset="0"/>
            </a:rPr>
            <a:t>Manage and maintain one platform with minimal effort.</a:t>
          </a:r>
          <a:endParaRPr lang="en-US" sz="1400" kern="1200" dirty="0">
            <a:latin typeface="Arial" pitchFamily="34" charset="0"/>
            <a:cs typeface="Arial" pitchFamily="34" charset="0"/>
          </a:endParaRPr>
        </a:p>
        <a:p>
          <a:pPr marL="114300" lvl="1" indent="-114300" algn="l" defTabSz="622300">
            <a:lnSpc>
              <a:spcPct val="90000"/>
            </a:lnSpc>
            <a:spcBef>
              <a:spcPct val="0"/>
            </a:spcBef>
            <a:spcAft>
              <a:spcPct val="15000"/>
            </a:spcAft>
            <a:buChar char="••"/>
          </a:pPr>
          <a:r>
            <a:rPr lang="en-US" sz="1400" kern="1200" dirty="0" smtClean="0">
              <a:latin typeface="Arial" pitchFamily="34" charset="0"/>
              <a:cs typeface="Arial" pitchFamily="34" charset="0"/>
            </a:rPr>
            <a:t>Easily upgrade your front-end systems when you upgrade your Costpoint system.</a:t>
          </a:r>
          <a:endParaRPr lang="en-US" sz="1400" kern="1200" dirty="0">
            <a:latin typeface="Arial" pitchFamily="34" charset="0"/>
            <a:cs typeface="Arial" pitchFamily="34" charset="0"/>
          </a:endParaRPr>
        </a:p>
      </dsp:txBody>
      <dsp:txXfrm>
        <a:off x="0" y="388176"/>
        <a:ext cx="8153400" cy="1234800"/>
      </dsp:txXfrm>
    </dsp:sp>
    <dsp:sp modelId="{472BBBB9-9472-4B4D-AC3C-F1AF5118838F}">
      <dsp:nvSpPr>
        <dsp:cNvPr id="0" name=""/>
        <dsp:cNvSpPr/>
      </dsp:nvSpPr>
      <dsp:spPr>
        <a:xfrm>
          <a:off x="407670" y="181536"/>
          <a:ext cx="5707380" cy="413280"/>
        </a:xfrm>
        <a:prstGeom prst="roundRect">
          <a:avLst/>
        </a:prstGeom>
        <a:gradFill rotWithShape="0">
          <a:gsLst>
            <a:gs pos="0">
              <a:schemeClr val="accent5">
                <a:hueOff val="0"/>
                <a:satOff val="0"/>
                <a:lumOff val="0"/>
                <a:alphaOff val="0"/>
                <a:shade val="45000"/>
                <a:satMod val="155000"/>
              </a:schemeClr>
            </a:gs>
            <a:gs pos="60000">
              <a:schemeClr val="accent5">
                <a:hueOff val="0"/>
                <a:satOff val="0"/>
                <a:lumOff val="0"/>
                <a:alphaOff val="0"/>
                <a:shade val="95000"/>
                <a:satMod val="150000"/>
              </a:schemeClr>
            </a:gs>
            <a:gs pos="100000">
              <a:schemeClr val="accent5">
                <a:hueOff val="0"/>
                <a:satOff val="0"/>
                <a:lumOff val="0"/>
                <a:alphaOff val="0"/>
                <a:tint val="87000"/>
                <a:satMod val="250000"/>
              </a:schemeClr>
            </a:gs>
          </a:gsLst>
          <a:lin ang="16200000" scaled="0"/>
        </a:gradFill>
        <a:ln>
          <a:noFill/>
        </a:ln>
        <a:effectLst>
          <a:outerShdw blurRad="65500" dist="38100" dir="5400000" rotWithShape="0">
            <a:srgbClr val="000000">
              <a:alpha val="40000"/>
            </a:srgbClr>
          </a:outerShdw>
        </a:effectLst>
        <a:scene3d>
          <a:camera prst="orthographicFront" fov="0">
            <a:rot lat="0" lon="0" rev="0"/>
          </a:camera>
          <a:lightRig rig="contrasting" dir="t">
            <a:rot lat="0" lon="0" rev="12000000"/>
          </a:lightRig>
        </a:scene3d>
        <a:sp3d prstMaterial="powder">
          <a:bevelT h="50800"/>
        </a:sp3d>
      </dsp:spPr>
      <dsp:style>
        <a:lnRef idx="0">
          <a:scrgbClr r="0" g="0" b="0"/>
        </a:lnRef>
        <a:fillRef idx="3">
          <a:scrgbClr r="0" g="0" b="0"/>
        </a:fillRef>
        <a:effectRef idx="3">
          <a:scrgbClr r="0" g="0" b="0"/>
        </a:effectRef>
        <a:fontRef idx="minor">
          <a:schemeClr val="lt1"/>
        </a:fontRef>
      </dsp:style>
      <dsp:txBody>
        <a:bodyPr spcFirstLastPara="0" vert="horz" wrap="square" lIns="215725" tIns="0" rIns="215725" bIns="0" numCol="1" spcCol="1270" anchor="ctr" anchorCtr="0">
          <a:noAutofit/>
        </a:bodyPr>
        <a:lstStyle/>
        <a:p>
          <a:pPr lvl="0" algn="l" defTabSz="622300">
            <a:lnSpc>
              <a:spcPct val="90000"/>
            </a:lnSpc>
            <a:spcBef>
              <a:spcPct val="0"/>
            </a:spcBef>
            <a:spcAft>
              <a:spcPct val="35000"/>
            </a:spcAft>
          </a:pPr>
          <a:r>
            <a:rPr lang="en-US" sz="1400" b="1" kern="1200" dirty="0" smtClean="0">
              <a:latin typeface="Arial" pitchFamily="34" charset="0"/>
              <a:cs typeface="Arial" pitchFamily="34" charset="0"/>
            </a:rPr>
            <a:t>A solution that provides value</a:t>
          </a:r>
          <a:endParaRPr lang="en-US" sz="1400" kern="1200" dirty="0"/>
        </a:p>
      </dsp:txBody>
      <dsp:txXfrm>
        <a:off x="427845" y="201711"/>
        <a:ext cx="5667030" cy="372930"/>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C06980-9095-41F8-A549-BE7C165E5B60}">
      <dsp:nvSpPr>
        <dsp:cNvPr id="0" name=""/>
        <dsp:cNvSpPr/>
      </dsp:nvSpPr>
      <dsp:spPr>
        <a:xfrm>
          <a:off x="3013478" y="2797319"/>
          <a:ext cx="1528600" cy="1528787"/>
        </a:xfrm>
        <a:prstGeom prst="ellipse">
          <a:avLst/>
        </a:prstGeom>
        <a:gradFill rotWithShape="0">
          <a:gsLst>
            <a:gs pos="0">
              <a:schemeClr val="accent2">
                <a:hueOff val="0"/>
                <a:satOff val="0"/>
                <a:lumOff val="0"/>
                <a:alphaOff val="0"/>
                <a:shade val="45000"/>
                <a:satMod val="155000"/>
              </a:schemeClr>
            </a:gs>
            <a:gs pos="60000">
              <a:schemeClr val="accent2">
                <a:hueOff val="0"/>
                <a:satOff val="0"/>
                <a:lumOff val="0"/>
                <a:alphaOff val="0"/>
                <a:shade val="95000"/>
                <a:satMod val="150000"/>
              </a:schemeClr>
            </a:gs>
            <a:gs pos="100000">
              <a:schemeClr val="accent2">
                <a:hueOff val="0"/>
                <a:satOff val="0"/>
                <a:lumOff val="0"/>
                <a:alphaOff val="0"/>
                <a:tint val="87000"/>
                <a:satMod val="250000"/>
              </a:schemeClr>
            </a:gs>
          </a:gsLst>
          <a:lin ang="16200000" scaled="0"/>
        </a:gradFill>
        <a:ln w="9525" cap="flat" cmpd="sng" algn="ctr">
          <a:solidFill>
            <a:schemeClr val="accent2">
              <a:hueOff val="0"/>
              <a:satOff val="0"/>
              <a:lumOff val="0"/>
              <a:alphaOff val="0"/>
            </a:schemeClr>
          </a:solidFill>
          <a:prstDash val="solid"/>
        </a:ln>
        <a:effectLst>
          <a:outerShdw blurRad="65500" dist="38100" dir="5400000" rotWithShape="0">
            <a:srgbClr val="000000">
              <a:alpha val="40000"/>
            </a:srgbClr>
          </a:outerShdw>
        </a:effectLst>
      </dsp:spPr>
      <dsp:style>
        <a:lnRef idx="1">
          <a:scrgbClr r="0" g="0" b="0"/>
        </a:lnRef>
        <a:fillRef idx="3">
          <a:scrgbClr r="0" g="0" b="0"/>
        </a:fillRef>
        <a:effectRef idx="2">
          <a:scrgbClr r="0" g="0" b="0"/>
        </a:effectRef>
        <a:fontRef idx="minor">
          <a:schemeClr val="lt1"/>
        </a:fontRef>
      </dsp:style>
    </dsp:sp>
    <dsp:sp modelId="{C8455A82-4EC0-4B0A-8C17-B16F7B95AE88}">
      <dsp:nvSpPr>
        <dsp:cNvPr id="0" name=""/>
        <dsp:cNvSpPr/>
      </dsp:nvSpPr>
      <dsp:spPr>
        <a:xfrm>
          <a:off x="3988417" y="1671267"/>
          <a:ext cx="453884" cy="453293"/>
        </a:xfrm>
        <a:prstGeom prst="donut">
          <a:avLst>
            <a:gd name="adj" fmla="val 7460"/>
          </a:avLst>
        </a:prstGeom>
        <a:gradFill rotWithShape="0">
          <a:gsLst>
            <a:gs pos="0">
              <a:schemeClr val="accent3">
                <a:hueOff val="0"/>
                <a:satOff val="0"/>
                <a:lumOff val="0"/>
                <a:alphaOff val="0"/>
                <a:shade val="45000"/>
                <a:satMod val="155000"/>
              </a:schemeClr>
            </a:gs>
            <a:gs pos="60000">
              <a:schemeClr val="accent3">
                <a:hueOff val="0"/>
                <a:satOff val="0"/>
                <a:lumOff val="0"/>
                <a:alphaOff val="0"/>
                <a:shade val="95000"/>
                <a:satMod val="150000"/>
              </a:schemeClr>
            </a:gs>
            <a:gs pos="100000">
              <a:schemeClr val="accent3">
                <a:hueOff val="0"/>
                <a:satOff val="0"/>
                <a:lumOff val="0"/>
                <a:alphaOff val="0"/>
                <a:tint val="87000"/>
                <a:satMod val="250000"/>
              </a:schemeClr>
            </a:gs>
          </a:gsLst>
          <a:lin ang="16200000" scaled="0"/>
        </a:gradFill>
        <a:ln w="9525" cap="flat" cmpd="sng" algn="ctr">
          <a:solidFill>
            <a:schemeClr val="accent3">
              <a:hueOff val="0"/>
              <a:satOff val="0"/>
              <a:lumOff val="0"/>
              <a:alphaOff val="0"/>
            </a:schemeClr>
          </a:solidFill>
          <a:prstDash val="solid"/>
        </a:ln>
        <a:effectLst>
          <a:outerShdw blurRad="65500" dist="38100" dir="5400000" rotWithShape="0">
            <a:srgbClr val="000000">
              <a:alpha val="40000"/>
            </a:srgbClr>
          </a:outerShdw>
        </a:effectLst>
      </dsp:spPr>
      <dsp:style>
        <a:lnRef idx="1">
          <a:scrgbClr r="0" g="0" b="0"/>
        </a:lnRef>
        <a:fillRef idx="3">
          <a:scrgbClr r="0" g="0" b="0"/>
        </a:fillRef>
        <a:effectRef idx="2">
          <a:scrgbClr r="0" g="0" b="0"/>
        </a:effectRef>
        <a:fontRef idx="minor">
          <a:schemeClr val="lt1"/>
        </a:fontRef>
      </dsp:style>
    </dsp:sp>
    <dsp:sp modelId="{A47D6399-1F1E-419C-8DE3-A06127CB23AD}">
      <dsp:nvSpPr>
        <dsp:cNvPr id="0" name=""/>
        <dsp:cNvSpPr/>
      </dsp:nvSpPr>
      <dsp:spPr>
        <a:xfrm>
          <a:off x="3067605" y="2855920"/>
          <a:ext cx="1411216" cy="1411012"/>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3000" r="-3000"/>
          </a:stretch>
        </a:blipFill>
        <a:ln>
          <a:noFill/>
        </a:ln>
        <a:effectLst>
          <a:outerShdw blurRad="65500" dist="38100" dir="5400000" rotWithShape="0">
            <a:srgbClr val="000000">
              <a:alpha val="40000"/>
            </a:srgbClr>
          </a:outerShdw>
        </a:effectLst>
      </dsp:spPr>
      <dsp:style>
        <a:lnRef idx="0">
          <a:scrgbClr r="0" g="0" b="0"/>
        </a:lnRef>
        <a:fillRef idx="1">
          <a:scrgbClr r="0" g="0" b="0"/>
        </a:fillRef>
        <a:effectRef idx="2">
          <a:scrgbClr r="0" g="0" b="0"/>
        </a:effectRef>
        <a:fontRef idx="minor"/>
      </dsp:style>
    </dsp:sp>
    <dsp:sp modelId="{1CE8D760-40B3-4948-92F3-CD038D0B5CF8}">
      <dsp:nvSpPr>
        <dsp:cNvPr id="0" name=""/>
        <dsp:cNvSpPr/>
      </dsp:nvSpPr>
      <dsp:spPr>
        <a:xfrm>
          <a:off x="4652941" y="3085727"/>
          <a:ext cx="799515" cy="799726"/>
        </a:xfrm>
        <a:prstGeom prst="ellipse">
          <a:avLst/>
        </a:prstGeom>
        <a:gradFill rotWithShape="0">
          <a:gsLst>
            <a:gs pos="0">
              <a:schemeClr val="accent4">
                <a:hueOff val="0"/>
                <a:satOff val="0"/>
                <a:lumOff val="0"/>
                <a:alphaOff val="0"/>
                <a:shade val="45000"/>
                <a:satMod val="155000"/>
              </a:schemeClr>
            </a:gs>
            <a:gs pos="60000">
              <a:schemeClr val="accent4">
                <a:hueOff val="0"/>
                <a:satOff val="0"/>
                <a:lumOff val="0"/>
                <a:alphaOff val="0"/>
                <a:shade val="95000"/>
                <a:satMod val="150000"/>
              </a:schemeClr>
            </a:gs>
            <a:gs pos="100000">
              <a:schemeClr val="accent4">
                <a:hueOff val="0"/>
                <a:satOff val="0"/>
                <a:lumOff val="0"/>
                <a:alphaOff val="0"/>
                <a:tint val="87000"/>
                <a:satMod val="250000"/>
              </a:schemeClr>
            </a:gs>
          </a:gsLst>
          <a:lin ang="16200000" scaled="0"/>
        </a:gradFill>
        <a:ln w="9525" cap="flat" cmpd="sng" algn="ctr">
          <a:solidFill>
            <a:schemeClr val="accent4">
              <a:hueOff val="0"/>
              <a:satOff val="0"/>
              <a:lumOff val="0"/>
              <a:alphaOff val="0"/>
            </a:schemeClr>
          </a:solidFill>
          <a:prstDash val="solid"/>
        </a:ln>
        <a:effectLst>
          <a:outerShdw blurRad="65500" dist="38100" dir="5400000" rotWithShape="0">
            <a:srgbClr val="000000">
              <a:alpha val="40000"/>
            </a:srgbClr>
          </a:outerShdw>
        </a:effectLst>
      </dsp:spPr>
      <dsp:style>
        <a:lnRef idx="1">
          <a:scrgbClr r="0" g="0" b="0"/>
        </a:lnRef>
        <a:fillRef idx="3">
          <a:scrgbClr r="0" g="0" b="0"/>
        </a:fillRef>
        <a:effectRef idx="2">
          <a:scrgbClr r="0" g="0" b="0"/>
        </a:effectRef>
        <a:fontRef idx="minor">
          <a:schemeClr val="lt1"/>
        </a:fontRef>
      </dsp:style>
    </dsp:sp>
    <dsp:sp modelId="{CF3DFE8F-4355-4580-9975-F52F4CFAC185}">
      <dsp:nvSpPr>
        <dsp:cNvPr id="0" name=""/>
        <dsp:cNvSpPr/>
      </dsp:nvSpPr>
      <dsp:spPr>
        <a:xfrm>
          <a:off x="4699895" y="3132837"/>
          <a:ext cx="705608" cy="705506"/>
        </a:xfrm>
        <a:prstGeom prst="ellipse">
          <a:avLst/>
        </a:prstGeom>
        <a:blipFill>
          <a:blip xmlns:r="http://schemas.openxmlformats.org/officeDocument/2006/relationships" r:embed="rId2" cstate="print">
            <a:extLst>
              <a:ext uri="{28A0092B-C50C-407E-A947-70E740481C1C}">
                <a14:useLocalDpi xmlns:a14="http://schemas.microsoft.com/office/drawing/2010/main" val="0"/>
              </a:ext>
            </a:extLst>
          </a:blip>
          <a:srcRect/>
          <a:stretch>
            <a:fillRect l="-4000" r="-4000"/>
          </a:stretch>
        </a:blipFill>
        <a:ln>
          <a:noFill/>
        </a:ln>
        <a:effectLst>
          <a:outerShdw blurRad="65500" dist="38100" dir="5400000" rotWithShape="0">
            <a:srgbClr val="000000">
              <a:alpha val="40000"/>
            </a:srgbClr>
          </a:outerShdw>
        </a:effectLst>
      </dsp:spPr>
      <dsp:style>
        <a:lnRef idx="0">
          <a:scrgbClr r="0" g="0" b="0"/>
        </a:lnRef>
        <a:fillRef idx="1">
          <a:scrgbClr r="0" g="0" b="0"/>
        </a:fillRef>
        <a:effectRef idx="2">
          <a:scrgbClr r="0" g="0" b="0"/>
        </a:effectRef>
        <a:fontRef idx="minor"/>
      </dsp:style>
    </dsp:sp>
    <dsp:sp modelId="{AB6B31B7-F5C2-488C-9FEE-A494F8C9114B}">
      <dsp:nvSpPr>
        <dsp:cNvPr id="0" name=""/>
        <dsp:cNvSpPr/>
      </dsp:nvSpPr>
      <dsp:spPr>
        <a:xfrm>
          <a:off x="4339917" y="1957377"/>
          <a:ext cx="1025805" cy="1025511"/>
        </a:xfrm>
        <a:prstGeom prst="ellipse">
          <a:avLst/>
        </a:prstGeom>
        <a:gradFill rotWithShape="0">
          <a:gsLst>
            <a:gs pos="0">
              <a:schemeClr val="accent5">
                <a:hueOff val="0"/>
                <a:satOff val="0"/>
                <a:lumOff val="0"/>
                <a:alphaOff val="0"/>
                <a:shade val="45000"/>
                <a:satMod val="155000"/>
              </a:schemeClr>
            </a:gs>
            <a:gs pos="60000">
              <a:schemeClr val="accent5">
                <a:hueOff val="0"/>
                <a:satOff val="0"/>
                <a:lumOff val="0"/>
                <a:alphaOff val="0"/>
                <a:shade val="95000"/>
                <a:satMod val="150000"/>
              </a:schemeClr>
            </a:gs>
            <a:gs pos="100000">
              <a:schemeClr val="accent5">
                <a:hueOff val="0"/>
                <a:satOff val="0"/>
                <a:lumOff val="0"/>
                <a:alphaOff val="0"/>
                <a:tint val="87000"/>
                <a:satMod val="250000"/>
              </a:schemeClr>
            </a:gs>
          </a:gsLst>
          <a:lin ang="16200000" scaled="0"/>
        </a:gradFill>
        <a:ln w="9525" cap="flat" cmpd="sng" algn="ctr">
          <a:solidFill>
            <a:schemeClr val="accent5">
              <a:hueOff val="0"/>
              <a:satOff val="0"/>
              <a:lumOff val="0"/>
              <a:alphaOff val="0"/>
            </a:schemeClr>
          </a:solidFill>
          <a:prstDash val="solid"/>
        </a:ln>
        <a:effectLst>
          <a:outerShdw blurRad="65500" dist="38100" dir="5400000" rotWithShape="0">
            <a:srgbClr val="000000">
              <a:alpha val="40000"/>
            </a:srgbClr>
          </a:outerShdw>
        </a:effectLst>
      </dsp:spPr>
      <dsp:style>
        <a:lnRef idx="1">
          <a:scrgbClr r="0" g="0" b="0"/>
        </a:lnRef>
        <a:fillRef idx="3">
          <a:scrgbClr r="0" g="0" b="0"/>
        </a:fillRef>
        <a:effectRef idx="2">
          <a:scrgbClr r="0" g="0" b="0"/>
        </a:effectRef>
        <a:fontRef idx="minor">
          <a:schemeClr val="lt1"/>
        </a:fontRef>
      </dsp:style>
    </dsp:sp>
    <dsp:sp modelId="{D67A067A-7723-4480-9213-6031F135480A}">
      <dsp:nvSpPr>
        <dsp:cNvPr id="0" name=""/>
        <dsp:cNvSpPr/>
      </dsp:nvSpPr>
      <dsp:spPr>
        <a:xfrm>
          <a:off x="5587448" y="83879"/>
          <a:ext cx="335848" cy="336092"/>
        </a:xfrm>
        <a:prstGeom prst="donut">
          <a:avLst>
            <a:gd name="adj" fmla="val 7460"/>
          </a:avLst>
        </a:prstGeom>
        <a:gradFill rotWithShape="0">
          <a:gsLst>
            <a:gs pos="0">
              <a:schemeClr val="accent6">
                <a:hueOff val="0"/>
                <a:satOff val="0"/>
                <a:lumOff val="0"/>
                <a:alphaOff val="0"/>
                <a:shade val="45000"/>
                <a:satMod val="155000"/>
              </a:schemeClr>
            </a:gs>
            <a:gs pos="60000">
              <a:schemeClr val="accent6">
                <a:hueOff val="0"/>
                <a:satOff val="0"/>
                <a:lumOff val="0"/>
                <a:alphaOff val="0"/>
                <a:shade val="95000"/>
                <a:satMod val="150000"/>
              </a:schemeClr>
            </a:gs>
            <a:gs pos="100000">
              <a:schemeClr val="accent6">
                <a:hueOff val="0"/>
                <a:satOff val="0"/>
                <a:lumOff val="0"/>
                <a:alphaOff val="0"/>
                <a:tint val="87000"/>
                <a:satMod val="250000"/>
              </a:schemeClr>
            </a:gs>
          </a:gsLst>
          <a:lin ang="16200000" scaled="0"/>
        </a:gradFill>
        <a:ln w="9525" cap="flat" cmpd="sng" algn="ctr">
          <a:solidFill>
            <a:schemeClr val="accent6">
              <a:hueOff val="0"/>
              <a:satOff val="0"/>
              <a:lumOff val="0"/>
              <a:alphaOff val="0"/>
            </a:schemeClr>
          </a:solidFill>
          <a:prstDash val="solid"/>
        </a:ln>
        <a:effectLst>
          <a:outerShdw blurRad="65500" dist="38100" dir="5400000" rotWithShape="0">
            <a:srgbClr val="000000">
              <a:alpha val="40000"/>
            </a:srgbClr>
          </a:outerShdw>
        </a:effectLst>
      </dsp:spPr>
      <dsp:style>
        <a:lnRef idx="1">
          <a:scrgbClr r="0" g="0" b="0"/>
        </a:lnRef>
        <a:fillRef idx="3">
          <a:scrgbClr r="0" g="0" b="0"/>
        </a:fillRef>
        <a:effectRef idx="2">
          <a:scrgbClr r="0" g="0" b="0"/>
        </a:effectRef>
        <a:fontRef idx="minor">
          <a:schemeClr val="lt1"/>
        </a:fontRef>
      </dsp:style>
    </dsp:sp>
    <dsp:sp modelId="{80435434-BBB3-46C6-AAB6-F05E5721E580}">
      <dsp:nvSpPr>
        <dsp:cNvPr id="0" name=""/>
        <dsp:cNvSpPr/>
      </dsp:nvSpPr>
      <dsp:spPr>
        <a:xfrm>
          <a:off x="6091547" y="0"/>
          <a:ext cx="168250" cy="167758"/>
        </a:xfrm>
        <a:prstGeom prst="donut">
          <a:avLst>
            <a:gd name="adj" fmla="val 7460"/>
          </a:avLst>
        </a:prstGeom>
        <a:gradFill rotWithShape="0">
          <a:gsLst>
            <a:gs pos="0">
              <a:schemeClr val="accent2">
                <a:hueOff val="0"/>
                <a:satOff val="0"/>
                <a:lumOff val="0"/>
                <a:alphaOff val="0"/>
                <a:shade val="45000"/>
                <a:satMod val="155000"/>
              </a:schemeClr>
            </a:gs>
            <a:gs pos="60000">
              <a:schemeClr val="accent2">
                <a:hueOff val="0"/>
                <a:satOff val="0"/>
                <a:lumOff val="0"/>
                <a:alphaOff val="0"/>
                <a:shade val="95000"/>
                <a:satMod val="150000"/>
              </a:schemeClr>
            </a:gs>
            <a:gs pos="100000">
              <a:schemeClr val="accent2">
                <a:hueOff val="0"/>
                <a:satOff val="0"/>
                <a:lumOff val="0"/>
                <a:alphaOff val="0"/>
                <a:tint val="87000"/>
                <a:satMod val="250000"/>
              </a:schemeClr>
            </a:gs>
          </a:gsLst>
          <a:lin ang="16200000" scaled="0"/>
        </a:gradFill>
        <a:ln w="9525" cap="flat" cmpd="sng" algn="ctr">
          <a:solidFill>
            <a:schemeClr val="accent2">
              <a:hueOff val="0"/>
              <a:satOff val="0"/>
              <a:lumOff val="0"/>
              <a:alphaOff val="0"/>
            </a:schemeClr>
          </a:solidFill>
          <a:prstDash val="solid"/>
        </a:ln>
        <a:effectLst>
          <a:outerShdw blurRad="65500" dist="38100" dir="5400000" rotWithShape="0">
            <a:srgbClr val="000000">
              <a:alpha val="40000"/>
            </a:srgbClr>
          </a:outerShdw>
        </a:effectLst>
      </dsp:spPr>
      <dsp:style>
        <a:lnRef idx="1">
          <a:scrgbClr r="0" g="0" b="0"/>
        </a:lnRef>
        <a:fillRef idx="3">
          <a:scrgbClr r="0" g="0" b="0"/>
        </a:fillRef>
        <a:effectRef idx="2">
          <a:scrgbClr r="0" g="0" b="0"/>
        </a:effectRef>
        <a:fontRef idx="minor">
          <a:schemeClr val="lt1"/>
        </a:fontRef>
      </dsp:style>
    </dsp:sp>
    <dsp:sp modelId="{36F8B120-E51A-4FCB-9E0E-1A848EF1E7A9}">
      <dsp:nvSpPr>
        <dsp:cNvPr id="0" name=""/>
        <dsp:cNvSpPr/>
      </dsp:nvSpPr>
      <dsp:spPr>
        <a:xfrm>
          <a:off x="4394044" y="2011381"/>
          <a:ext cx="917551" cy="916928"/>
        </a:xfrm>
        <a:prstGeom prst="ellipse">
          <a:avLst/>
        </a:prstGeom>
        <a:blipFill>
          <a:blip xmlns:r="http://schemas.openxmlformats.org/officeDocument/2006/relationships" r:embed="rId3" cstate="print">
            <a:extLst>
              <a:ext uri="{28A0092B-C50C-407E-A947-70E740481C1C}">
                <a14:useLocalDpi xmlns:a14="http://schemas.microsoft.com/office/drawing/2010/main" val="0"/>
              </a:ext>
            </a:extLst>
          </a:blip>
          <a:srcRect/>
          <a:stretch>
            <a:fillRect t="-15000" b="-15000"/>
          </a:stretch>
        </a:blipFill>
        <a:ln>
          <a:noFill/>
        </a:ln>
        <a:effectLst>
          <a:outerShdw blurRad="65500" dist="38100" dir="5400000" rotWithShape="0">
            <a:srgbClr val="000000">
              <a:alpha val="40000"/>
            </a:srgbClr>
          </a:outerShdw>
        </a:effectLst>
      </dsp:spPr>
      <dsp:style>
        <a:lnRef idx="0">
          <a:scrgbClr r="0" g="0" b="0"/>
        </a:lnRef>
        <a:fillRef idx="1">
          <a:scrgbClr r="0" g="0" b="0"/>
        </a:fillRef>
        <a:effectRef idx="2">
          <a:scrgbClr r="0" g="0" b="0"/>
        </a:effectRef>
        <a:fontRef idx="minor"/>
      </dsp:style>
    </dsp:sp>
    <dsp:sp modelId="{D2B91C17-01CB-46DB-90BD-C04F85EF583C}">
      <dsp:nvSpPr>
        <dsp:cNvPr id="0" name=""/>
        <dsp:cNvSpPr/>
      </dsp:nvSpPr>
      <dsp:spPr>
        <a:xfrm>
          <a:off x="4454693" y="1045045"/>
          <a:ext cx="719303" cy="718719"/>
        </a:xfrm>
        <a:prstGeom prst="ellipse">
          <a:avLst/>
        </a:prstGeom>
        <a:gradFill rotWithShape="0">
          <a:gsLst>
            <a:gs pos="0">
              <a:schemeClr val="accent3">
                <a:hueOff val="0"/>
                <a:satOff val="0"/>
                <a:lumOff val="0"/>
                <a:alphaOff val="0"/>
                <a:shade val="45000"/>
                <a:satMod val="155000"/>
              </a:schemeClr>
            </a:gs>
            <a:gs pos="60000">
              <a:schemeClr val="accent3">
                <a:hueOff val="0"/>
                <a:satOff val="0"/>
                <a:lumOff val="0"/>
                <a:alphaOff val="0"/>
                <a:shade val="95000"/>
                <a:satMod val="150000"/>
              </a:schemeClr>
            </a:gs>
            <a:gs pos="100000">
              <a:schemeClr val="accent3">
                <a:hueOff val="0"/>
                <a:satOff val="0"/>
                <a:lumOff val="0"/>
                <a:alphaOff val="0"/>
                <a:tint val="87000"/>
                <a:satMod val="250000"/>
              </a:schemeClr>
            </a:gs>
          </a:gsLst>
          <a:lin ang="16200000" scaled="0"/>
        </a:gradFill>
        <a:ln w="9525" cap="flat" cmpd="sng" algn="ctr">
          <a:solidFill>
            <a:schemeClr val="accent3">
              <a:hueOff val="0"/>
              <a:satOff val="0"/>
              <a:lumOff val="0"/>
              <a:alphaOff val="0"/>
            </a:schemeClr>
          </a:solidFill>
          <a:prstDash val="solid"/>
        </a:ln>
        <a:effectLst>
          <a:outerShdw blurRad="65500" dist="38100" dir="5400000" rotWithShape="0">
            <a:srgbClr val="000000">
              <a:alpha val="40000"/>
            </a:srgbClr>
          </a:outerShdw>
        </a:effectLst>
      </dsp:spPr>
      <dsp:style>
        <a:lnRef idx="1">
          <a:scrgbClr r="0" g="0" b="0"/>
        </a:lnRef>
        <a:fillRef idx="3">
          <a:scrgbClr r="0" g="0" b="0"/>
        </a:fillRef>
        <a:effectRef idx="2">
          <a:scrgbClr r="0" g="0" b="0"/>
        </a:effectRef>
        <a:fontRef idx="minor">
          <a:schemeClr val="lt1"/>
        </a:fontRef>
      </dsp:style>
    </dsp:sp>
    <dsp:sp modelId="{41A0F3EB-D142-4974-B1DE-586A19D59CE5}">
      <dsp:nvSpPr>
        <dsp:cNvPr id="0" name=""/>
        <dsp:cNvSpPr/>
      </dsp:nvSpPr>
      <dsp:spPr>
        <a:xfrm>
          <a:off x="5113347" y="5291869"/>
          <a:ext cx="453884" cy="453293"/>
        </a:xfrm>
        <a:prstGeom prst="donut">
          <a:avLst>
            <a:gd name="adj" fmla="val 7460"/>
          </a:avLst>
        </a:prstGeom>
        <a:gradFill rotWithShape="0">
          <a:gsLst>
            <a:gs pos="0">
              <a:schemeClr val="accent4">
                <a:hueOff val="0"/>
                <a:satOff val="0"/>
                <a:lumOff val="0"/>
                <a:alphaOff val="0"/>
                <a:shade val="45000"/>
                <a:satMod val="155000"/>
              </a:schemeClr>
            </a:gs>
            <a:gs pos="60000">
              <a:schemeClr val="accent4">
                <a:hueOff val="0"/>
                <a:satOff val="0"/>
                <a:lumOff val="0"/>
                <a:alphaOff val="0"/>
                <a:shade val="95000"/>
                <a:satMod val="150000"/>
              </a:schemeClr>
            </a:gs>
            <a:gs pos="100000">
              <a:schemeClr val="accent4">
                <a:hueOff val="0"/>
                <a:satOff val="0"/>
                <a:lumOff val="0"/>
                <a:alphaOff val="0"/>
                <a:tint val="87000"/>
                <a:satMod val="250000"/>
              </a:schemeClr>
            </a:gs>
          </a:gsLst>
          <a:lin ang="16200000" scaled="0"/>
        </a:gradFill>
        <a:ln w="9525" cap="flat" cmpd="sng" algn="ctr">
          <a:solidFill>
            <a:schemeClr val="accent4">
              <a:hueOff val="0"/>
              <a:satOff val="0"/>
              <a:lumOff val="0"/>
              <a:alphaOff val="0"/>
            </a:schemeClr>
          </a:solidFill>
          <a:prstDash val="solid"/>
        </a:ln>
        <a:effectLst>
          <a:outerShdw blurRad="65500" dist="38100" dir="5400000" rotWithShape="0">
            <a:srgbClr val="000000">
              <a:alpha val="40000"/>
            </a:srgbClr>
          </a:outerShdw>
        </a:effectLst>
      </dsp:spPr>
      <dsp:style>
        <a:lnRef idx="1">
          <a:scrgbClr r="0" g="0" b="0"/>
        </a:lnRef>
        <a:fillRef idx="3">
          <a:scrgbClr r="0" g="0" b="0"/>
        </a:fillRef>
        <a:effectRef idx="2">
          <a:scrgbClr r="0" g="0" b="0"/>
        </a:effectRef>
        <a:fontRef idx="minor">
          <a:schemeClr val="lt1"/>
        </a:fontRef>
      </dsp:style>
    </dsp:sp>
    <dsp:sp modelId="{06FBC686-617C-4345-B52F-0DDBEA38322B}">
      <dsp:nvSpPr>
        <dsp:cNvPr id="0" name=""/>
        <dsp:cNvSpPr/>
      </dsp:nvSpPr>
      <dsp:spPr>
        <a:xfrm>
          <a:off x="4497081" y="1086984"/>
          <a:ext cx="634525" cy="634265"/>
        </a:xfrm>
        <a:prstGeom prst="ellipse">
          <a:avLst/>
        </a:prstGeom>
        <a:blipFill>
          <a:blip xmlns:r="http://schemas.openxmlformats.org/officeDocument/2006/relationships" r:embed="rId4" cstate="print">
            <a:extLst>
              <a:ext uri="{28A0092B-C50C-407E-A947-70E740481C1C}">
                <a14:useLocalDpi xmlns:a14="http://schemas.microsoft.com/office/drawing/2010/main" val="0"/>
              </a:ext>
            </a:extLst>
          </a:blip>
          <a:srcRect/>
          <a:stretch>
            <a:fillRect l="-2000" r="-2000"/>
          </a:stretch>
        </a:blipFill>
        <a:ln>
          <a:noFill/>
        </a:ln>
        <a:effectLst>
          <a:outerShdw blurRad="65500" dist="38100" dir="5400000" rotWithShape="0">
            <a:srgbClr val="000000">
              <a:alpha val="40000"/>
            </a:srgbClr>
          </a:outerShdw>
        </a:effectLst>
      </dsp:spPr>
      <dsp:style>
        <a:lnRef idx="0">
          <a:scrgbClr r="0" g="0" b="0"/>
        </a:lnRef>
        <a:fillRef idx="1">
          <a:scrgbClr r="0" g="0" b="0"/>
        </a:fillRef>
        <a:effectRef idx="2">
          <a:scrgbClr r="0" g="0" b="0"/>
        </a:effectRef>
        <a:fontRef idx="minor"/>
      </dsp:style>
    </dsp:sp>
    <dsp:sp modelId="{91EA69DE-742B-4A62-8DFE-1CCFBCA83EF0}">
      <dsp:nvSpPr>
        <dsp:cNvPr id="0" name=""/>
        <dsp:cNvSpPr/>
      </dsp:nvSpPr>
      <dsp:spPr>
        <a:xfrm>
          <a:off x="4958792" y="372861"/>
          <a:ext cx="666480" cy="666438"/>
        </a:xfrm>
        <a:prstGeom prst="ellipse">
          <a:avLst/>
        </a:prstGeom>
        <a:gradFill rotWithShape="0">
          <a:gsLst>
            <a:gs pos="0">
              <a:schemeClr val="accent5">
                <a:hueOff val="0"/>
                <a:satOff val="0"/>
                <a:lumOff val="0"/>
                <a:alphaOff val="0"/>
                <a:shade val="45000"/>
                <a:satMod val="155000"/>
              </a:schemeClr>
            </a:gs>
            <a:gs pos="60000">
              <a:schemeClr val="accent5">
                <a:hueOff val="0"/>
                <a:satOff val="0"/>
                <a:lumOff val="0"/>
                <a:alphaOff val="0"/>
                <a:shade val="95000"/>
                <a:satMod val="150000"/>
              </a:schemeClr>
            </a:gs>
            <a:gs pos="100000">
              <a:schemeClr val="accent5">
                <a:hueOff val="0"/>
                <a:satOff val="0"/>
                <a:lumOff val="0"/>
                <a:alphaOff val="0"/>
                <a:tint val="87000"/>
                <a:satMod val="250000"/>
              </a:schemeClr>
            </a:gs>
          </a:gsLst>
          <a:lin ang="16200000" scaled="0"/>
        </a:gradFill>
        <a:ln w="9525" cap="flat" cmpd="sng" algn="ctr">
          <a:solidFill>
            <a:schemeClr val="accent5">
              <a:hueOff val="0"/>
              <a:satOff val="0"/>
              <a:lumOff val="0"/>
              <a:alphaOff val="0"/>
            </a:schemeClr>
          </a:solidFill>
          <a:prstDash val="solid"/>
        </a:ln>
        <a:effectLst>
          <a:outerShdw blurRad="65500" dist="38100" dir="5400000" rotWithShape="0">
            <a:srgbClr val="000000">
              <a:alpha val="40000"/>
            </a:srgbClr>
          </a:outerShdw>
        </a:effectLst>
      </dsp:spPr>
      <dsp:style>
        <a:lnRef idx="1">
          <a:scrgbClr r="0" g="0" b="0"/>
        </a:lnRef>
        <a:fillRef idx="3">
          <a:scrgbClr r="0" g="0" b="0"/>
        </a:fillRef>
        <a:effectRef idx="2">
          <a:scrgbClr r="0" g="0" b="0"/>
        </a:effectRef>
        <a:fontRef idx="minor">
          <a:schemeClr val="lt1"/>
        </a:fontRef>
      </dsp:style>
    </dsp:sp>
    <dsp:sp modelId="{752427E2-BB46-4190-B778-7DB791B1BC2C}">
      <dsp:nvSpPr>
        <dsp:cNvPr id="0" name=""/>
        <dsp:cNvSpPr/>
      </dsp:nvSpPr>
      <dsp:spPr>
        <a:xfrm>
          <a:off x="4997920" y="411928"/>
          <a:ext cx="588224" cy="587730"/>
        </a:xfrm>
        <a:prstGeom prst="ellipse">
          <a:avLst/>
        </a:prstGeom>
        <a:blipFill>
          <a:blip xmlns:r="http://schemas.openxmlformats.org/officeDocument/2006/relationships" r:embed="rId5" cstate="print">
            <a:extLst>
              <a:ext uri="{28A0092B-C50C-407E-A947-70E740481C1C}">
                <a14:useLocalDpi xmlns:a14="http://schemas.microsoft.com/office/drawing/2010/main" val="0"/>
              </a:ext>
            </a:extLst>
          </a:blip>
          <a:srcRect/>
          <a:stretch>
            <a:fillRect l="-25000" r="-25000"/>
          </a:stretch>
        </a:blipFill>
        <a:ln>
          <a:noFill/>
        </a:ln>
        <a:effectLst>
          <a:outerShdw blurRad="65500" dist="38100" dir="5400000" rotWithShape="0">
            <a:srgbClr val="000000">
              <a:alpha val="40000"/>
            </a:srgbClr>
          </a:outerShdw>
        </a:effectLst>
      </dsp:spPr>
      <dsp:style>
        <a:lnRef idx="0">
          <a:scrgbClr r="0" g="0" b="0"/>
        </a:lnRef>
        <a:fillRef idx="1">
          <a:scrgbClr r="0" g="0" b="0"/>
        </a:fillRef>
        <a:effectRef idx="2">
          <a:scrgbClr r="0" g="0" b="0"/>
        </a:effectRef>
        <a:fontRef idx="minor"/>
      </dsp:style>
    </dsp:sp>
    <dsp:sp modelId="{E7A14ED9-5C2D-476B-9FB6-16AA035D3D72}">
      <dsp:nvSpPr>
        <dsp:cNvPr id="0" name=""/>
        <dsp:cNvSpPr/>
      </dsp:nvSpPr>
      <dsp:spPr>
        <a:xfrm>
          <a:off x="4021676" y="4283593"/>
          <a:ext cx="1145798" cy="1146160"/>
        </a:xfrm>
        <a:prstGeom prst="ellipse">
          <a:avLst/>
        </a:prstGeom>
        <a:gradFill rotWithShape="0">
          <a:gsLst>
            <a:gs pos="0">
              <a:schemeClr val="accent6">
                <a:hueOff val="0"/>
                <a:satOff val="0"/>
                <a:lumOff val="0"/>
                <a:alphaOff val="0"/>
                <a:shade val="45000"/>
                <a:satMod val="155000"/>
              </a:schemeClr>
            </a:gs>
            <a:gs pos="60000">
              <a:schemeClr val="accent6">
                <a:hueOff val="0"/>
                <a:satOff val="0"/>
                <a:lumOff val="0"/>
                <a:alphaOff val="0"/>
                <a:shade val="95000"/>
                <a:satMod val="150000"/>
              </a:schemeClr>
            </a:gs>
            <a:gs pos="100000">
              <a:schemeClr val="accent6">
                <a:hueOff val="0"/>
                <a:satOff val="0"/>
                <a:lumOff val="0"/>
                <a:alphaOff val="0"/>
                <a:tint val="87000"/>
                <a:satMod val="250000"/>
              </a:schemeClr>
            </a:gs>
          </a:gsLst>
          <a:lin ang="16200000" scaled="0"/>
        </a:gradFill>
        <a:ln w="9525" cap="flat" cmpd="sng" algn="ctr">
          <a:solidFill>
            <a:schemeClr val="accent6">
              <a:hueOff val="0"/>
              <a:satOff val="0"/>
              <a:lumOff val="0"/>
              <a:alphaOff val="0"/>
            </a:schemeClr>
          </a:solidFill>
          <a:prstDash val="solid"/>
        </a:ln>
        <a:effectLst>
          <a:outerShdw blurRad="65500" dist="38100" dir="5400000" rotWithShape="0">
            <a:srgbClr val="000000">
              <a:alpha val="40000"/>
            </a:srgbClr>
          </a:outerShdw>
        </a:effectLst>
      </dsp:spPr>
      <dsp:style>
        <a:lnRef idx="1">
          <a:scrgbClr r="0" g="0" b="0"/>
        </a:lnRef>
        <a:fillRef idx="3">
          <a:scrgbClr r="0" g="0" b="0"/>
        </a:fillRef>
        <a:effectRef idx="2">
          <a:scrgbClr r="0" g="0" b="0"/>
        </a:effectRef>
        <a:fontRef idx="minor">
          <a:schemeClr val="lt1"/>
        </a:fontRef>
      </dsp:style>
    </dsp:sp>
    <dsp:sp modelId="{A0AA86C3-7856-4F7F-BAC0-2B182E39B29E}">
      <dsp:nvSpPr>
        <dsp:cNvPr id="0" name=""/>
        <dsp:cNvSpPr/>
      </dsp:nvSpPr>
      <dsp:spPr>
        <a:xfrm>
          <a:off x="5533321" y="3863622"/>
          <a:ext cx="251723" cy="252212"/>
        </a:xfrm>
        <a:prstGeom prst="donut">
          <a:avLst>
            <a:gd name="adj" fmla="val 7460"/>
          </a:avLst>
        </a:prstGeom>
        <a:gradFill rotWithShape="0">
          <a:gsLst>
            <a:gs pos="0">
              <a:schemeClr val="accent2">
                <a:hueOff val="0"/>
                <a:satOff val="0"/>
                <a:lumOff val="0"/>
                <a:alphaOff val="0"/>
                <a:shade val="45000"/>
                <a:satMod val="155000"/>
              </a:schemeClr>
            </a:gs>
            <a:gs pos="60000">
              <a:schemeClr val="accent2">
                <a:hueOff val="0"/>
                <a:satOff val="0"/>
                <a:lumOff val="0"/>
                <a:alphaOff val="0"/>
                <a:shade val="95000"/>
                <a:satMod val="150000"/>
              </a:schemeClr>
            </a:gs>
            <a:gs pos="100000">
              <a:schemeClr val="accent2">
                <a:hueOff val="0"/>
                <a:satOff val="0"/>
                <a:lumOff val="0"/>
                <a:alphaOff val="0"/>
                <a:tint val="87000"/>
                <a:satMod val="250000"/>
              </a:schemeClr>
            </a:gs>
          </a:gsLst>
          <a:lin ang="16200000" scaled="0"/>
        </a:gradFill>
        <a:ln w="9525" cap="flat" cmpd="sng" algn="ctr">
          <a:solidFill>
            <a:schemeClr val="accent2">
              <a:hueOff val="0"/>
              <a:satOff val="0"/>
              <a:lumOff val="0"/>
              <a:alphaOff val="0"/>
            </a:schemeClr>
          </a:solidFill>
          <a:prstDash val="solid"/>
        </a:ln>
        <a:effectLst>
          <a:outerShdw blurRad="65500" dist="38100" dir="5400000" rotWithShape="0">
            <a:srgbClr val="000000">
              <a:alpha val="40000"/>
            </a:srgbClr>
          </a:outerShdw>
        </a:effectLst>
      </dsp:spPr>
      <dsp:style>
        <a:lnRef idx="1">
          <a:scrgbClr r="0" g="0" b="0"/>
        </a:lnRef>
        <a:fillRef idx="3">
          <a:scrgbClr r="0" g="0" b="0"/>
        </a:fillRef>
        <a:effectRef idx="2">
          <a:scrgbClr r="0" g="0" b="0"/>
        </a:effectRef>
        <a:fontRef idx="minor">
          <a:schemeClr val="lt1"/>
        </a:fontRef>
      </dsp:style>
    </dsp:sp>
    <dsp:sp modelId="{21952936-3E0E-41CE-81A2-4E96173C85FC}">
      <dsp:nvSpPr>
        <dsp:cNvPr id="0" name=""/>
        <dsp:cNvSpPr/>
      </dsp:nvSpPr>
      <dsp:spPr>
        <a:xfrm>
          <a:off x="4082324" y="4343917"/>
          <a:ext cx="1025153" cy="1024937"/>
        </a:xfrm>
        <a:prstGeom prst="ellipse">
          <a:avLst/>
        </a:prstGeom>
        <a:blipFill>
          <a:blip xmlns:r="http://schemas.openxmlformats.org/officeDocument/2006/relationships" r:embed="rId6" cstate="print">
            <a:extLst>
              <a:ext uri="{28A0092B-C50C-407E-A947-70E740481C1C}">
                <a14:useLocalDpi xmlns:a14="http://schemas.microsoft.com/office/drawing/2010/main" val="0"/>
              </a:ext>
            </a:extLst>
          </a:blip>
          <a:srcRect/>
          <a:stretch>
            <a:fillRect t="-9000" b="-9000"/>
          </a:stretch>
        </a:blipFill>
        <a:ln>
          <a:noFill/>
        </a:ln>
        <a:effectLst>
          <a:outerShdw blurRad="65500" dist="38100" dir="5400000" rotWithShape="0">
            <a:srgbClr val="000000">
              <a:alpha val="40000"/>
            </a:srgbClr>
          </a:outerShdw>
        </a:effectLst>
      </dsp:spPr>
      <dsp:style>
        <a:lnRef idx="0">
          <a:scrgbClr r="0" g="0" b="0"/>
        </a:lnRef>
        <a:fillRef idx="1">
          <a:scrgbClr r="0" g="0" b="0"/>
        </a:fillRef>
        <a:effectRef idx="2">
          <a:scrgbClr r="0" g="0" b="0"/>
        </a:effectRef>
        <a:fontRef idx="minor"/>
      </dsp:style>
    </dsp:sp>
    <dsp:sp modelId="{C7FC404F-011B-4F5F-BB6F-3C903C9764CA}">
      <dsp:nvSpPr>
        <dsp:cNvPr id="0" name=""/>
        <dsp:cNvSpPr/>
      </dsp:nvSpPr>
      <dsp:spPr>
        <a:xfrm>
          <a:off x="1501832" y="2011381"/>
          <a:ext cx="2268120" cy="7181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2230" tIns="62230" rIns="62230" bIns="6223" numCol="1" spcCol="1270" anchor="b" anchorCtr="0">
          <a:noAutofit/>
        </a:bodyPr>
        <a:lstStyle/>
        <a:p>
          <a:pPr lvl="0" algn="r" defTabSz="2178050">
            <a:lnSpc>
              <a:spcPct val="90000"/>
            </a:lnSpc>
            <a:spcBef>
              <a:spcPct val="0"/>
            </a:spcBef>
            <a:spcAft>
              <a:spcPct val="35000"/>
            </a:spcAft>
          </a:pPr>
          <a:endParaRPr lang="en-US" sz="4900" kern="1200" dirty="0"/>
        </a:p>
      </dsp:txBody>
      <dsp:txXfrm>
        <a:off x="1501832" y="2011381"/>
        <a:ext cx="2268120" cy="718145"/>
      </dsp:txXfrm>
    </dsp:sp>
    <dsp:sp modelId="{164F0C32-7E75-4235-B6A0-D80530A3323B}">
      <dsp:nvSpPr>
        <dsp:cNvPr id="0" name=""/>
        <dsp:cNvSpPr/>
      </dsp:nvSpPr>
      <dsp:spPr>
        <a:xfrm>
          <a:off x="5617446" y="3132837"/>
          <a:ext cx="2268120" cy="7055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5880" tIns="55880" rIns="55880" bIns="55880" numCol="1" spcCol="1270" anchor="ctr" anchorCtr="0">
          <a:noAutofit/>
        </a:bodyPr>
        <a:lstStyle/>
        <a:p>
          <a:pPr lvl="0" algn="l" defTabSz="1955800">
            <a:lnSpc>
              <a:spcPct val="90000"/>
            </a:lnSpc>
            <a:spcBef>
              <a:spcPct val="0"/>
            </a:spcBef>
            <a:spcAft>
              <a:spcPct val="35000"/>
            </a:spcAft>
          </a:pPr>
          <a:endParaRPr lang="en-US" sz="4400" kern="1200" dirty="0"/>
        </a:p>
      </dsp:txBody>
      <dsp:txXfrm>
        <a:off x="5617446" y="3132837"/>
        <a:ext cx="2268120" cy="705506"/>
      </dsp:txXfrm>
    </dsp:sp>
    <dsp:sp modelId="{ABFB311F-6544-4A78-A59E-BD6A16461A28}">
      <dsp:nvSpPr>
        <dsp:cNvPr id="0" name=""/>
        <dsp:cNvSpPr/>
      </dsp:nvSpPr>
      <dsp:spPr>
        <a:xfrm>
          <a:off x="5533321" y="2011381"/>
          <a:ext cx="2268120" cy="9169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660" tIns="73660" rIns="73660" bIns="73660" numCol="1" spcCol="1270" anchor="ctr" anchorCtr="0">
          <a:noAutofit/>
        </a:bodyPr>
        <a:lstStyle/>
        <a:p>
          <a:pPr lvl="0" algn="l" defTabSz="2578100">
            <a:lnSpc>
              <a:spcPct val="90000"/>
            </a:lnSpc>
            <a:spcBef>
              <a:spcPct val="0"/>
            </a:spcBef>
            <a:spcAft>
              <a:spcPct val="35000"/>
            </a:spcAft>
          </a:pPr>
          <a:endParaRPr lang="en-US" sz="5800" kern="1200" dirty="0"/>
        </a:p>
      </dsp:txBody>
      <dsp:txXfrm>
        <a:off x="5533321" y="2011381"/>
        <a:ext cx="2268120" cy="916928"/>
      </dsp:txXfrm>
    </dsp:sp>
    <dsp:sp modelId="{634F7A89-1107-4D49-9C40-9BCD12F59DD2}">
      <dsp:nvSpPr>
        <dsp:cNvPr id="0" name=""/>
        <dsp:cNvSpPr/>
      </dsp:nvSpPr>
      <dsp:spPr>
        <a:xfrm>
          <a:off x="5335073" y="1086984"/>
          <a:ext cx="2268120" cy="6342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0800" tIns="50800" rIns="50800" bIns="50800" numCol="1" spcCol="1270" anchor="ctr" anchorCtr="0">
          <a:noAutofit/>
        </a:bodyPr>
        <a:lstStyle/>
        <a:p>
          <a:pPr lvl="0" algn="l" defTabSz="1778000">
            <a:lnSpc>
              <a:spcPct val="90000"/>
            </a:lnSpc>
            <a:spcBef>
              <a:spcPct val="0"/>
            </a:spcBef>
            <a:spcAft>
              <a:spcPct val="35000"/>
            </a:spcAft>
          </a:pPr>
          <a:endParaRPr lang="en-US" sz="4000" kern="1200" dirty="0"/>
        </a:p>
      </dsp:txBody>
      <dsp:txXfrm>
        <a:off x="5335073" y="1086984"/>
        <a:ext cx="2268120" cy="634265"/>
      </dsp:txXfrm>
    </dsp:sp>
    <dsp:sp modelId="{DFDF805D-D95B-412C-B3E1-4B9552FA6A16}">
      <dsp:nvSpPr>
        <dsp:cNvPr id="0" name=""/>
        <dsp:cNvSpPr/>
      </dsp:nvSpPr>
      <dsp:spPr>
        <a:xfrm>
          <a:off x="5755047" y="411928"/>
          <a:ext cx="2268120" cy="5877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6990" tIns="46990" rIns="46990" bIns="46990" numCol="1" spcCol="1270" anchor="ctr" anchorCtr="0">
          <a:noAutofit/>
        </a:bodyPr>
        <a:lstStyle/>
        <a:p>
          <a:pPr lvl="0" algn="l" defTabSz="1644650">
            <a:lnSpc>
              <a:spcPct val="90000"/>
            </a:lnSpc>
            <a:spcBef>
              <a:spcPct val="0"/>
            </a:spcBef>
            <a:spcAft>
              <a:spcPct val="35000"/>
            </a:spcAft>
          </a:pPr>
          <a:endParaRPr lang="en-US" sz="3700" kern="1200" dirty="0"/>
        </a:p>
      </dsp:txBody>
      <dsp:txXfrm>
        <a:off x="5755047" y="411928"/>
        <a:ext cx="2268120" cy="587730"/>
      </dsp:txXfrm>
    </dsp:sp>
    <dsp:sp modelId="{3755F1E3-3E22-4B54-B61F-6FC130130719}">
      <dsp:nvSpPr>
        <dsp:cNvPr id="0" name=""/>
        <dsp:cNvSpPr/>
      </dsp:nvSpPr>
      <dsp:spPr>
        <a:xfrm>
          <a:off x="1628998" y="4343917"/>
          <a:ext cx="2268120" cy="10249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550" tIns="82550" rIns="82550" bIns="82550" numCol="1" spcCol="1270" anchor="ctr" anchorCtr="0">
          <a:noAutofit/>
        </a:bodyPr>
        <a:lstStyle/>
        <a:p>
          <a:pPr lvl="0" algn="r" defTabSz="2889250">
            <a:lnSpc>
              <a:spcPct val="90000"/>
            </a:lnSpc>
            <a:spcBef>
              <a:spcPct val="0"/>
            </a:spcBef>
            <a:spcAft>
              <a:spcPct val="35000"/>
            </a:spcAft>
          </a:pPr>
          <a:endParaRPr lang="en-US" sz="6500" kern="1200" dirty="0"/>
        </a:p>
      </dsp:txBody>
      <dsp:txXfrm>
        <a:off x="1628998" y="4343917"/>
        <a:ext cx="2268120" cy="1024937"/>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1F65AC-5C0E-4F35-BBD4-B5C6F48617BD}">
      <dsp:nvSpPr>
        <dsp:cNvPr id="0" name=""/>
        <dsp:cNvSpPr/>
      </dsp:nvSpPr>
      <dsp:spPr>
        <a:xfrm>
          <a:off x="1628" y="0"/>
          <a:ext cx="2534405" cy="4357259"/>
        </a:xfrm>
        <a:prstGeom prst="roundRect">
          <a:avLst>
            <a:gd name="adj" fmla="val 10000"/>
          </a:avLst>
        </a:prstGeom>
        <a:gradFill rotWithShape="0">
          <a:gsLst>
            <a:gs pos="0">
              <a:schemeClr val="accent4">
                <a:hueOff val="0"/>
                <a:satOff val="0"/>
                <a:lumOff val="0"/>
                <a:alphaOff val="0"/>
                <a:shade val="45000"/>
                <a:satMod val="155000"/>
              </a:schemeClr>
            </a:gs>
            <a:gs pos="60000">
              <a:schemeClr val="accent4">
                <a:hueOff val="0"/>
                <a:satOff val="0"/>
                <a:lumOff val="0"/>
                <a:alphaOff val="0"/>
                <a:shade val="95000"/>
                <a:satMod val="150000"/>
              </a:schemeClr>
            </a:gs>
            <a:gs pos="100000">
              <a:schemeClr val="accent4">
                <a:hueOff val="0"/>
                <a:satOff val="0"/>
                <a:lumOff val="0"/>
                <a:alphaOff val="0"/>
                <a:tint val="87000"/>
                <a:satMod val="250000"/>
              </a:schemeClr>
            </a:gs>
          </a:gsLst>
          <a:lin ang="16200000" scaled="0"/>
        </a:gradFill>
        <a:ln>
          <a:noFill/>
        </a:ln>
        <a:effectLst>
          <a:outerShdw blurRad="65500" dist="38100" dir="5400000" rotWithShape="0">
            <a:srgbClr val="000000">
              <a:alpha val="40000"/>
            </a:srgbClr>
          </a:outerShdw>
        </a:effectLst>
        <a:scene3d>
          <a:camera prst="orthographicFront" fov="0">
            <a:rot lat="0" lon="0" rev="0"/>
          </a:camera>
          <a:lightRig rig="contrasting" dir="t">
            <a:rot lat="0" lon="0" rev="12000000"/>
          </a:lightRig>
        </a:scene3d>
        <a:sp3d prstMaterial="powder">
          <a:bevelT h="50800"/>
        </a:sp3d>
      </dsp:spPr>
      <dsp:style>
        <a:lnRef idx="0">
          <a:scrgbClr r="0" g="0" b="0"/>
        </a:lnRef>
        <a:fillRef idx="3">
          <a:scrgbClr r="0" g="0" b="0"/>
        </a:fillRef>
        <a:effectRef idx="3">
          <a:scrgbClr r="0" g="0" b="0"/>
        </a:effectRef>
        <a:fontRef idx="minor">
          <a:schemeClr val="lt1"/>
        </a:fontRef>
      </dsp:style>
      <dsp:txBody>
        <a:bodyPr spcFirstLastPara="0" vert="horz" wrap="square" lIns="99568" tIns="99568" rIns="99568" bIns="99568" numCol="1" spcCol="1270" anchor="t" anchorCtr="1">
          <a:noAutofit/>
        </a:bodyPr>
        <a:lstStyle/>
        <a:p>
          <a:pPr lvl="0" algn="ctr" defTabSz="666750">
            <a:lnSpc>
              <a:spcPct val="90000"/>
            </a:lnSpc>
            <a:spcBef>
              <a:spcPct val="0"/>
            </a:spcBef>
            <a:spcAft>
              <a:spcPts val="1200"/>
            </a:spcAft>
          </a:pPr>
          <a:r>
            <a:rPr lang="en-US" sz="1500" b="1" kern="1200" dirty="0" smtClean="0">
              <a:latin typeface="Arial" charset="0"/>
            </a:rPr>
            <a:t>Automation of Warehouse Activities</a:t>
          </a:r>
          <a:endParaRPr lang="en-US" sz="1500" kern="1200" dirty="0"/>
        </a:p>
        <a:p>
          <a:pPr marL="114300" lvl="1" indent="-114300" algn="l" defTabSz="622300">
            <a:lnSpc>
              <a:spcPct val="100000"/>
            </a:lnSpc>
            <a:spcBef>
              <a:spcPct val="0"/>
            </a:spcBef>
            <a:spcAft>
              <a:spcPts val="600"/>
            </a:spcAft>
            <a:buChar char="••"/>
          </a:pPr>
          <a:r>
            <a:rPr lang="en-US" sz="1400" kern="1200" dirty="0" smtClean="0">
              <a:latin typeface="Arial" charset="0"/>
            </a:rPr>
            <a:t>Eliminates manual processes</a:t>
          </a:r>
          <a:endParaRPr lang="en-US" sz="1400" kern="1200" dirty="0"/>
        </a:p>
        <a:p>
          <a:pPr marL="114300" lvl="1" indent="-114300" algn="l" defTabSz="622300">
            <a:lnSpc>
              <a:spcPct val="100000"/>
            </a:lnSpc>
            <a:spcBef>
              <a:spcPct val="0"/>
            </a:spcBef>
            <a:spcAft>
              <a:spcPts val="600"/>
            </a:spcAft>
            <a:buChar char="••"/>
          </a:pPr>
          <a:r>
            <a:rPr lang="en-US" sz="1400" kern="1200" dirty="0" smtClean="0">
              <a:latin typeface="Arial" charset="0"/>
            </a:rPr>
            <a:t>Increases data accuracy</a:t>
          </a:r>
          <a:endParaRPr lang="en-US" sz="1400" kern="1200" dirty="0">
            <a:latin typeface="Arial" charset="0"/>
          </a:endParaRPr>
        </a:p>
        <a:p>
          <a:pPr marL="114300" lvl="1" indent="-114300" algn="l" defTabSz="622300">
            <a:lnSpc>
              <a:spcPct val="100000"/>
            </a:lnSpc>
            <a:spcBef>
              <a:spcPct val="0"/>
            </a:spcBef>
            <a:spcAft>
              <a:spcPts val="600"/>
            </a:spcAft>
            <a:buChar char="••"/>
          </a:pPr>
          <a:r>
            <a:rPr lang="en-US" sz="1400" kern="1200" dirty="0" smtClean="0">
              <a:latin typeface="Arial" charset="0"/>
            </a:rPr>
            <a:t>Increases employee productivity</a:t>
          </a:r>
        </a:p>
        <a:p>
          <a:pPr marL="114300" lvl="1" indent="-114300" algn="l" defTabSz="622300">
            <a:lnSpc>
              <a:spcPct val="100000"/>
            </a:lnSpc>
            <a:spcBef>
              <a:spcPct val="0"/>
            </a:spcBef>
            <a:spcAft>
              <a:spcPts val="600"/>
            </a:spcAft>
            <a:buChar char="••"/>
          </a:pPr>
          <a:r>
            <a:rPr lang="en-US" sz="1400" b="0" kern="1200" dirty="0" smtClean="0">
              <a:latin typeface="Arial" charset="0"/>
            </a:rPr>
            <a:t>Real-time data validation and processing</a:t>
          </a:r>
        </a:p>
      </dsp:txBody>
      <dsp:txXfrm>
        <a:off x="1628" y="1742903"/>
        <a:ext cx="2534405" cy="1742903"/>
      </dsp:txXfrm>
    </dsp:sp>
    <dsp:sp modelId="{CC445B29-6F91-4046-8D91-A659A4AAEE67}">
      <dsp:nvSpPr>
        <dsp:cNvPr id="0" name=""/>
        <dsp:cNvSpPr/>
      </dsp:nvSpPr>
      <dsp:spPr>
        <a:xfrm>
          <a:off x="543348" y="261435"/>
          <a:ext cx="1450967" cy="1450967"/>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a:noFill/>
        </a:ln>
        <a:effectLst>
          <a:outerShdw blurRad="65500" dist="38100" dir="5400000" rotWithShape="0">
            <a:srgbClr val="000000">
              <a:alpha val="40000"/>
            </a:srgbClr>
          </a:outerShdw>
        </a:effectLst>
        <a:scene3d>
          <a:camera prst="orthographicFront" fov="0">
            <a:rot lat="0" lon="0" rev="0"/>
          </a:camera>
          <a:lightRig rig="contrasting" dir="t">
            <a:rot lat="0" lon="0" rev="12000000"/>
          </a:lightRig>
        </a:scene3d>
        <a:sp3d prstMaterial="powder">
          <a:bevelT h="50800"/>
        </a:sp3d>
      </dsp:spPr>
      <dsp:style>
        <a:lnRef idx="0">
          <a:scrgbClr r="0" g="0" b="0"/>
        </a:lnRef>
        <a:fillRef idx="1">
          <a:scrgbClr r="0" g="0" b="0"/>
        </a:fillRef>
        <a:effectRef idx="3">
          <a:scrgbClr r="0" g="0" b="0"/>
        </a:effectRef>
        <a:fontRef idx="minor"/>
      </dsp:style>
    </dsp:sp>
    <dsp:sp modelId="{5E99B157-3401-4BB8-94FA-77EF3ADAFC97}">
      <dsp:nvSpPr>
        <dsp:cNvPr id="0" name=""/>
        <dsp:cNvSpPr/>
      </dsp:nvSpPr>
      <dsp:spPr>
        <a:xfrm>
          <a:off x="2612067" y="0"/>
          <a:ext cx="2534405" cy="4357259"/>
        </a:xfrm>
        <a:prstGeom prst="roundRect">
          <a:avLst>
            <a:gd name="adj" fmla="val 10000"/>
          </a:avLst>
        </a:prstGeom>
        <a:gradFill rotWithShape="0">
          <a:gsLst>
            <a:gs pos="0">
              <a:schemeClr val="accent4">
                <a:hueOff val="-2319537"/>
                <a:satOff val="13449"/>
                <a:lumOff val="7941"/>
                <a:alphaOff val="0"/>
                <a:shade val="45000"/>
                <a:satMod val="155000"/>
              </a:schemeClr>
            </a:gs>
            <a:gs pos="60000">
              <a:schemeClr val="accent4">
                <a:hueOff val="-2319537"/>
                <a:satOff val="13449"/>
                <a:lumOff val="7941"/>
                <a:alphaOff val="0"/>
                <a:shade val="95000"/>
                <a:satMod val="150000"/>
              </a:schemeClr>
            </a:gs>
            <a:gs pos="100000">
              <a:schemeClr val="accent4">
                <a:hueOff val="-2319537"/>
                <a:satOff val="13449"/>
                <a:lumOff val="7941"/>
                <a:alphaOff val="0"/>
                <a:tint val="87000"/>
                <a:satMod val="250000"/>
              </a:schemeClr>
            </a:gs>
          </a:gsLst>
          <a:lin ang="16200000" scaled="0"/>
        </a:gradFill>
        <a:ln>
          <a:noFill/>
        </a:ln>
        <a:effectLst>
          <a:outerShdw blurRad="65500" dist="38100" dir="5400000" rotWithShape="0">
            <a:srgbClr val="000000">
              <a:alpha val="40000"/>
            </a:srgbClr>
          </a:outerShdw>
        </a:effectLst>
        <a:scene3d>
          <a:camera prst="orthographicFront" fov="0">
            <a:rot lat="0" lon="0" rev="0"/>
          </a:camera>
          <a:lightRig rig="contrasting" dir="t">
            <a:rot lat="0" lon="0" rev="12000000"/>
          </a:lightRig>
        </a:scene3d>
        <a:sp3d prstMaterial="powder">
          <a:bevelT h="50800"/>
        </a:sp3d>
      </dsp:spPr>
      <dsp:style>
        <a:lnRef idx="0">
          <a:scrgbClr r="0" g="0" b="0"/>
        </a:lnRef>
        <a:fillRef idx="3">
          <a:scrgbClr r="0" g="0" b="0"/>
        </a:fillRef>
        <a:effectRef idx="3">
          <a:scrgbClr r="0" g="0" b="0"/>
        </a:effectRef>
        <a:fontRef idx="minor">
          <a:schemeClr val="lt1"/>
        </a:fontRef>
      </dsp:style>
      <dsp:txBody>
        <a:bodyPr spcFirstLastPara="0" vert="horz" wrap="square" lIns="99568" tIns="99568" rIns="99568" bIns="99568" numCol="1" spcCol="1270" anchor="t" anchorCtr="1">
          <a:noAutofit/>
        </a:bodyPr>
        <a:lstStyle/>
        <a:p>
          <a:pPr lvl="0" algn="ctr" defTabSz="622300">
            <a:lnSpc>
              <a:spcPct val="90000"/>
            </a:lnSpc>
            <a:spcBef>
              <a:spcPct val="0"/>
            </a:spcBef>
            <a:spcAft>
              <a:spcPts val="1200"/>
            </a:spcAft>
          </a:pPr>
          <a:r>
            <a:rPr lang="en-US" sz="1400" b="1" kern="1200" dirty="0" smtClean="0">
              <a:latin typeface="Arial" charset="0"/>
            </a:rPr>
            <a:t>Mobile Data Validation and Processing Against Costpoint</a:t>
          </a:r>
          <a:endParaRPr lang="en-US" sz="1400" kern="1200" dirty="0"/>
        </a:p>
        <a:p>
          <a:pPr marL="114300" lvl="1" indent="-114300" algn="l" defTabSz="622300">
            <a:lnSpc>
              <a:spcPct val="100000"/>
            </a:lnSpc>
            <a:spcBef>
              <a:spcPct val="0"/>
            </a:spcBef>
            <a:spcAft>
              <a:spcPts val="600"/>
            </a:spcAft>
            <a:buChar char="••"/>
          </a:pPr>
          <a:r>
            <a:rPr lang="en-US" sz="1400" kern="1200" dirty="0" smtClean="0">
              <a:latin typeface="Arial" charset="0"/>
            </a:rPr>
            <a:t>Multiple options to meet your requirements: </a:t>
          </a:r>
          <a:endParaRPr lang="en-US" sz="1400" kern="1200" dirty="0"/>
        </a:p>
        <a:p>
          <a:pPr marL="228600" lvl="2" indent="-114300" algn="l" defTabSz="622300">
            <a:lnSpc>
              <a:spcPct val="100000"/>
            </a:lnSpc>
            <a:spcBef>
              <a:spcPct val="0"/>
            </a:spcBef>
            <a:spcAft>
              <a:spcPts val="600"/>
            </a:spcAft>
            <a:buChar char="••"/>
          </a:pPr>
          <a:r>
            <a:rPr lang="en-US" sz="1400" kern="1200" dirty="0" smtClean="0">
              <a:latin typeface="Arial" charset="0"/>
            </a:rPr>
            <a:t>Direct connect </a:t>
          </a:r>
        </a:p>
        <a:p>
          <a:pPr marL="228600" lvl="2" indent="-114300" algn="l" defTabSz="622300">
            <a:lnSpc>
              <a:spcPct val="100000"/>
            </a:lnSpc>
            <a:spcBef>
              <a:spcPct val="0"/>
            </a:spcBef>
            <a:spcAft>
              <a:spcPts val="600"/>
            </a:spcAft>
            <a:buChar char="••"/>
          </a:pPr>
          <a:r>
            <a:rPr lang="en-US" sz="1400" kern="1200" dirty="0" smtClean="0">
              <a:latin typeface="Arial" charset="0"/>
            </a:rPr>
            <a:t>Connect-on-demand</a:t>
          </a:r>
        </a:p>
        <a:p>
          <a:pPr marL="228600" lvl="2" indent="-114300" algn="l" defTabSz="622300">
            <a:lnSpc>
              <a:spcPct val="100000"/>
            </a:lnSpc>
            <a:spcBef>
              <a:spcPct val="0"/>
            </a:spcBef>
            <a:spcAft>
              <a:spcPts val="600"/>
            </a:spcAft>
            <a:buChar char="••"/>
          </a:pPr>
          <a:r>
            <a:rPr lang="en-US" sz="1400" kern="1200" dirty="0" smtClean="0">
              <a:latin typeface="Arial" charset="0"/>
            </a:rPr>
            <a:t>Batch on- and off-line (hybrid solutions)</a:t>
          </a:r>
          <a:endParaRPr lang="en-US" sz="1400" kern="1200" dirty="0">
            <a:latin typeface="Arial" charset="0"/>
          </a:endParaRPr>
        </a:p>
      </dsp:txBody>
      <dsp:txXfrm>
        <a:off x="2612067" y="1742903"/>
        <a:ext cx="2534405" cy="1742903"/>
      </dsp:txXfrm>
    </dsp:sp>
    <dsp:sp modelId="{C4F97403-A165-43DF-AC82-41B22002BAC8}">
      <dsp:nvSpPr>
        <dsp:cNvPr id="0" name=""/>
        <dsp:cNvSpPr/>
      </dsp:nvSpPr>
      <dsp:spPr>
        <a:xfrm>
          <a:off x="3153786" y="261435"/>
          <a:ext cx="1450967" cy="1450967"/>
        </a:xfrm>
        <a:prstGeom prst="ellipse">
          <a:avLst/>
        </a:prstGeom>
        <a:blipFill>
          <a:blip xmlns:r="http://schemas.openxmlformats.org/officeDocument/2006/relationships" r:embed="rId2" cstate="print">
            <a:extLst>
              <a:ext uri="{28A0092B-C50C-407E-A947-70E740481C1C}">
                <a14:useLocalDpi xmlns:a14="http://schemas.microsoft.com/office/drawing/2010/main" val="0"/>
              </a:ext>
            </a:extLst>
          </a:blip>
          <a:srcRect/>
          <a:stretch>
            <a:fillRect t="-9000" b="-9000"/>
          </a:stretch>
        </a:blipFill>
        <a:ln>
          <a:noFill/>
        </a:ln>
        <a:effectLst>
          <a:outerShdw blurRad="65500" dist="38100" dir="5400000" rotWithShape="0">
            <a:srgbClr val="000000">
              <a:alpha val="40000"/>
            </a:srgbClr>
          </a:outerShdw>
        </a:effectLst>
        <a:scene3d>
          <a:camera prst="orthographicFront" fov="0">
            <a:rot lat="0" lon="0" rev="0"/>
          </a:camera>
          <a:lightRig rig="contrasting" dir="t">
            <a:rot lat="0" lon="0" rev="12000000"/>
          </a:lightRig>
        </a:scene3d>
        <a:sp3d prstMaterial="powder">
          <a:bevelT h="50800"/>
        </a:sp3d>
      </dsp:spPr>
      <dsp:style>
        <a:lnRef idx="0">
          <a:scrgbClr r="0" g="0" b="0"/>
        </a:lnRef>
        <a:fillRef idx="1">
          <a:scrgbClr r="0" g="0" b="0"/>
        </a:fillRef>
        <a:effectRef idx="3">
          <a:scrgbClr r="0" g="0" b="0"/>
        </a:effectRef>
        <a:fontRef idx="minor"/>
      </dsp:style>
    </dsp:sp>
    <dsp:sp modelId="{76E2DC02-125F-4F9D-8196-A5E6302559DD}">
      <dsp:nvSpPr>
        <dsp:cNvPr id="0" name=""/>
        <dsp:cNvSpPr/>
      </dsp:nvSpPr>
      <dsp:spPr>
        <a:xfrm>
          <a:off x="5222505" y="0"/>
          <a:ext cx="2534405" cy="4357259"/>
        </a:xfrm>
        <a:prstGeom prst="roundRect">
          <a:avLst>
            <a:gd name="adj" fmla="val 10000"/>
          </a:avLst>
        </a:prstGeom>
        <a:gradFill rotWithShape="0">
          <a:gsLst>
            <a:gs pos="0">
              <a:schemeClr val="accent4">
                <a:hueOff val="-4639073"/>
                <a:satOff val="26898"/>
                <a:lumOff val="15882"/>
                <a:alphaOff val="0"/>
                <a:shade val="45000"/>
                <a:satMod val="155000"/>
              </a:schemeClr>
            </a:gs>
            <a:gs pos="60000">
              <a:schemeClr val="accent4">
                <a:hueOff val="-4639073"/>
                <a:satOff val="26898"/>
                <a:lumOff val="15882"/>
                <a:alphaOff val="0"/>
                <a:shade val="95000"/>
                <a:satMod val="150000"/>
              </a:schemeClr>
            </a:gs>
            <a:gs pos="100000">
              <a:schemeClr val="accent4">
                <a:hueOff val="-4639073"/>
                <a:satOff val="26898"/>
                <a:lumOff val="15882"/>
                <a:alphaOff val="0"/>
                <a:tint val="87000"/>
                <a:satMod val="250000"/>
              </a:schemeClr>
            </a:gs>
          </a:gsLst>
          <a:lin ang="16200000" scaled="0"/>
        </a:gradFill>
        <a:ln>
          <a:noFill/>
        </a:ln>
        <a:effectLst>
          <a:outerShdw blurRad="65500" dist="38100" dir="5400000" rotWithShape="0">
            <a:srgbClr val="000000">
              <a:alpha val="40000"/>
            </a:srgbClr>
          </a:outerShdw>
        </a:effectLst>
        <a:scene3d>
          <a:camera prst="orthographicFront" fov="0">
            <a:rot lat="0" lon="0" rev="0"/>
          </a:camera>
          <a:lightRig rig="contrasting" dir="t">
            <a:rot lat="0" lon="0" rev="12000000"/>
          </a:lightRig>
        </a:scene3d>
        <a:sp3d prstMaterial="powder">
          <a:bevelT h="50800"/>
        </a:sp3d>
      </dsp:spPr>
      <dsp:style>
        <a:lnRef idx="0">
          <a:scrgbClr r="0" g="0" b="0"/>
        </a:lnRef>
        <a:fillRef idx="3">
          <a:scrgbClr r="0" g="0" b="0"/>
        </a:fillRef>
        <a:effectRef idx="3">
          <a:scrgbClr r="0" g="0" b="0"/>
        </a:effectRef>
        <a:fontRef idx="minor">
          <a:schemeClr val="lt1"/>
        </a:fontRef>
      </dsp:style>
      <dsp:txBody>
        <a:bodyPr spcFirstLastPara="0" vert="horz" wrap="square" lIns="99568" tIns="99568" rIns="99568" bIns="99568" numCol="1" spcCol="1270" anchor="t" anchorCtr="1">
          <a:noAutofit/>
        </a:bodyPr>
        <a:lstStyle/>
        <a:p>
          <a:pPr lvl="0" algn="ctr" defTabSz="666750">
            <a:lnSpc>
              <a:spcPct val="90000"/>
            </a:lnSpc>
            <a:spcBef>
              <a:spcPct val="0"/>
            </a:spcBef>
            <a:spcAft>
              <a:spcPts val="1200"/>
            </a:spcAft>
          </a:pPr>
          <a:r>
            <a:rPr lang="en-US" sz="1500" b="1" kern="1200" dirty="0" smtClean="0">
              <a:latin typeface="Arial" charset="0"/>
            </a:rPr>
            <a:t>Endless Mobile Worker Possibilities</a:t>
          </a:r>
          <a:endParaRPr lang="en-US" sz="1500" kern="1200" dirty="0"/>
        </a:p>
        <a:p>
          <a:pPr marL="114300" lvl="1" indent="-114300" algn="l" defTabSz="622300">
            <a:lnSpc>
              <a:spcPct val="100000"/>
            </a:lnSpc>
            <a:spcBef>
              <a:spcPct val="0"/>
            </a:spcBef>
            <a:spcAft>
              <a:spcPts val="600"/>
            </a:spcAft>
            <a:buChar char="••"/>
          </a:pPr>
          <a:r>
            <a:rPr lang="en-US" sz="1400" kern="1200" dirty="0" smtClean="0">
              <a:latin typeface="Arial" charset="0"/>
            </a:rPr>
            <a:t>Proof of delivery signature capture</a:t>
          </a:r>
          <a:endParaRPr lang="en-US" sz="1400" kern="1200" dirty="0"/>
        </a:p>
        <a:p>
          <a:pPr marL="114300" lvl="1" indent="-114300" algn="l" defTabSz="622300">
            <a:lnSpc>
              <a:spcPct val="100000"/>
            </a:lnSpc>
            <a:spcBef>
              <a:spcPct val="0"/>
            </a:spcBef>
            <a:spcAft>
              <a:spcPts val="600"/>
            </a:spcAft>
            <a:buChar char="••"/>
          </a:pPr>
          <a:r>
            <a:rPr lang="en-US" sz="1400" kern="1200" dirty="0" smtClean="0">
              <a:latin typeface="Arial" charset="0"/>
            </a:rPr>
            <a:t>Mobile field service</a:t>
          </a:r>
          <a:endParaRPr lang="en-US" sz="1400" kern="1200" dirty="0">
            <a:latin typeface="Arial" charset="0"/>
          </a:endParaRPr>
        </a:p>
        <a:p>
          <a:pPr marL="114300" lvl="1" indent="-114300" algn="l" defTabSz="622300">
            <a:lnSpc>
              <a:spcPct val="100000"/>
            </a:lnSpc>
            <a:spcBef>
              <a:spcPct val="0"/>
            </a:spcBef>
            <a:spcAft>
              <a:spcPts val="600"/>
            </a:spcAft>
            <a:buChar char="••"/>
          </a:pPr>
          <a:r>
            <a:rPr lang="en-US" sz="1400" kern="1200" dirty="0" smtClean="0">
              <a:latin typeface="Arial" charset="0"/>
            </a:rPr>
            <a:t>Sales order creation</a:t>
          </a:r>
          <a:endParaRPr lang="en-US" sz="1400" kern="1200" dirty="0">
            <a:latin typeface="Arial" charset="0"/>
          </a:endParaRPr>
        </a:p>
        <a:p>
          <a:pPr marL="114300" lvl="1" indent="-114300" algn="l" defTabSz="622300">
            <a:lnSpc>
              <a:spcPct val="100000"/>
            </a:lnSpc>
            <a:spcBef>
              <a:spcPct val="0"/>
            </a:spcBef>
            <a:spcAft>
              <a:spcPts val="600"/>
            </a:spcAft>
            <a:buChar char="••"/>
          </a:pPr>
          <a:r>
            <a:rPr lang="en-US" sz="1400" kern="1200" dirty="0" smtClean="0">
              <a:latin typeface="Arial" charset="0"/>
            </a:rPr>
            <a:t>Asset tracking/warranty tracking</a:t>
          </a:r>
          <a:endParaRPr lang="en-US" sz="1400" kern="1200" dirty="0">
            <a:latin typeface="Arial" charset="0"/>
          </a:endParaRPr>
        </a:p>
      </dsp:txBody>
      <dsp:txXfrm>
        <a:off x="5222505" y="1742903"/>
        <a:ext cx="2534405" cy="1742903"/>
      </dsp:txXfrm>
    </dsp:sp>
    <dsp:sp modelId="{CED341EE-8ED1-42C5-A228-92AA0DD229DD}">
      <dsp:nvSpPr>
        <dsp:cNvPr id="0" name=""/>
        <dsp:cNvSpPr/>
      </dsp:nvSpPr>
      <dsp:spPr>
        <a:xfrm>
          <a:off x="5764224" y="261435"/>
          <a:ext cx="1450967" cy="1450967"/>
        </a:xfrm>
        <a:prstGeom prst="ellipse">
          <a:avLst/>
        </a:prstGeom>
        <a:blipFill>
          <a:blip xmlns:r="http://schemas.openxmlformats.org/officeDocument/2006/relationships" r:embed="rId3" cstate="print">
            <a:extLst>
              <a:ext uri="{28A0092B-C50C-407E-A947-70E740481C1C}">
                <a14:useLocalDpi xmlns:a14="http://schemas.microsoft.com/office/drawing/2010/main" val="0"/>
              </a:ext>
            </a:extLst>
          </a:blip>
          <a:srcRect/>
          <a:stretch>
            <a:fillRect l="-25000" r="-25000"/>
          </a:stretch>
        </a:blipFill>
        <a:ln>
          <a:noFill/>
        </a:ln>
        <a:effectLst>
          <a:outerShdw blurRad="65500" dist="38100" dir="5400000" rotWithShape="0">
            <a:srgbClr val="000000">
              <a:alpha val="40000"/>
            </a:srgbClr>
          </a:outerShdw>
        </a:effectLst>
        <a:scene3d>
          <a:camera prst="orthographicFront" fov="0">
            <a:rot lat="0" lon="0" rev="0"/>
          </a:camera>
          <a:lightRig rig="contrasting" dir="t">
            <a:rot lat="0" lon="0" rev="12000000"/>
          </a:lightRig>
        </a:scene3d>
        <a:sp3d prstMaterial="powder">
          <a:bevelT h="50800"/>
        </a:sp3d>
      </dsp:spPr>
      <dsp:style>
        <a:lnRef idx="0">
          <a:scrgbClr r="0" g="0" b="0"/>
        </a:lnRef>
        <a:fillRef idx="1">
          <a:scrgbClr r="0" g="0" b="0"/>
        </a:fillRef>
        <a:effectRef idx="3">
          <a:scrgbClr r="0" g="0" b="0"/>
        </a:effectRef>
        <a:fontRef idx="minor"/>
      </dsp:style>
    </dsp:sp>
    <dsp:sp modelId="{220957C4-E6CA-4BB8-9FDD-C2019F055918}">
      <dsp:nvSpPr>
        <dsp:cNvPr id="0" name=""/>
        <dsp:cNvSpPr/>
      </dsp:nvSpPr>
      <dsp:spPr>
        <a:xfrm>
          <a:off x="3809283" y="4311540"/>
          <a:ext cx="45753" cy="45718"/>
        </a:xfrm>
        <a:prstGeom prst="leftRightArrow">
          <a:avLst/>
        </a:prstGeom>
        <a:gradFill rotWithShape="0">
          <a:gsLst>
            <a:gs pos="0">
              <a:schemeClr val="accent4">
                <a:tint val="40000"/>
                <a:hueOff val="0"/>
                <a:satOff val="0"/>
                <a:lumOff val="0"/>
                <a:alphaOff val="0"/>
                <a:shade val="45000"/>
                <a:satMod val="155000"/>
              </a:schemeClr>
            </a:gs>
            <a:gs pos="60000">
              <a:schemeClr val="accent4">
                <a:tint val="40000"/>
                <a:hueOff val="0"/>
                <a:satOff val="0"/>
                <a:lumOff val="0"/>
                <a:alphaOff val="0"/>
                <a:shade val="95000"/>
                <a:satMod val="150000"/>
              </a:schemeClr>
            </a:gs>
            <a:gs pos="100000">
              <a:schemeClr val="accent4">
                <a:tint val="40000"/>
                <a:hueOff val="0"/>
                <a:satOff val="0"/>
                <a:lumOff val="0"/>
                <a:alphaOff val="0"/>
                <a:tint val="87000"/>
                <a:satMod val="250000"/>
              </a:schemeClr>
            </a:gs>
          </a:gsLst>
          <a:lin ang="16200000" scaled="0"/>
        </a:gradFill>
        <a:ln>
          <a:noFill/>
        </a:ln>
        <a:effectLst>
          <a:outerShdw blurRad="65500" dist="38100" dir="5400000" rotWithShape="0">
            <a:srgbClr val="000000">
              <a:alpha val="40000"/>
            </a:srgbClr>
          </a:outerShdw>
        </a:effectLst>
        <a:scene3d>
          <a:camera prst="orthographicFront" fov="0">
            <a:rot lat="0" lon="0" rev="0"/>
          </a:camera>
          <a:lightRig rig="contrasting" dir="t">
            <a:rot lat="0" lon="0" rev="12000000"/>
          </a:lightRig>
        </a:scene3d>
        <a:sp3d prstMaterial="powder">
          <a:bevelT h="50800"/>
        </a:sp3d>
      </dsp:spPr>
      <dsp:style>
        <a:lnRef idx="0">
          <a:scrgbClr r="0" g="0" b="0"/>
        </a:lnRef>
        <a:fillRef idx="3">
          <a:scrgbClr r="0" g="0" b="0"/>
        </a:fillRef>
        <a:effectRef idx="3">
          <a:scrgbClr r="0" g="0" b="0"/>
        </a:effectRef>
        <a:fontRef idx="minor"/>
      </dsp:style>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C9CBF1-761B-406E-B8AB-CBE9CA453316}">
      <dsp:nvSpPr>
        <dsp:cNvPr id="0" name=""/>
        <dsp:cNvSpPr/>
      </dsp:nvSpPr>
      <dsp:spPr>
        <a:xfrm>
          <a:off x="4136458" y="5133876"/>
          <a:ext cx="118191" cy="118191"/>
        </a:xfrm>
        <a:prstGeom prst="ellipse">
          <a:avLst/>
        </a:prstGeom>
        <a:gradFill rotWithShape="0">
          <a:gsLst>
            <a:gs pos="0">
              <a:schemeClr val="accent4">
                <a:hueOff val="0"/>
                <a:satOff val="0"/>
                <a:lumOff val="0"/>
                <a:alphaOff val="0"/>
                <a:shade val="45000"/>
                <a:satMod val="155000"/>
              </a:schemeClr>
            </a:gs>
            <a:gs pos="60000">
              <a:schemeClr val="accent4">
                <a:hueOff val="0"/>
                <a:satOff val="0"/>
                <a:lumOff val="0"/>
                <a:alphaOff val="0"/>
                <a:shade val="95000"/>
                <a:satMod val="150000"/>
              </a:schemeClr>
            </a:gs>
            <a:gs pos="100000">
              <a:schemeClr val="accent4">
                <a:hueOff val="0"/>
                <a:satOff val="0"/>
                <a:lumOff val="0"/>
                <a:alphaOff val="0"/>
                <a:tint val="87000"/>
                <a:satMod val="250000"/>
              </a:schemeClr>
            </a:gs>
          </a:gsLst>
          <a:lin ang="16200000" scaled="0"/>
        </a:gradFill>
        <a:ln w="9525" cap="flat" cmpd="sng" algn="ctr">
          <a:solidFill>
            <a:schemeClr val="accent4">
              <a:hueOff val="0"/>
              <a:satOff val="0"/>
              <a:lumOff val="0"/>
              <a:alphaOff val="0"/>
            </a:schemeClr>
          </a:solidFill>
          <a:prstDash val="solid"/>
        </a:ln>
        <a:effectLst>
          <a:outerShdw blurRad="65500" dist="38100" dir="5400000" rotWithShape="0">
            <a:srgbClr val="000000">
              <a:alpha val="40000"/>
            </a:srgbClr>
          </a:outerShdw>
        </a:effectLst>
      </dsp:spPr>
      <dsp:style>
        <a:lnRef idx="1">
          <a:scrgbClr r="0" g="0" b="0"/>
        </a:lnRef>
        <a:fillRef idx="3">
          <a:scrgbClr r="0" g="0" b="0"/>
        </a:fillRef>
        <a:effectRef idx="2">
          <a:scrgbClr r="0" g="0" b="0"/>
        </a:effectRef>
        <a:fontRef idx="minor">
          <a:schemeClr val="lt1"/>
        </a:fontRef>
      </dsp:style>
    </dsp:sp>
    <dsp:sp modelId="{1DA57BB9-C35C-4409-8FB6-FEBAEC132001}">
      <dsp:nvSpPr>
        <dsp:cNvPr id="0" name=""/>
        <dsp:cNvSpPr/>
      </dsp:nvSpPr>
      <dsp:spPr>
        <a:xfrm>
          <a:off x="3873181" y="5253926"/>
          <a:ext cx="118191" cy="118191"/>
        </a:xfrm>
        <a:prstGeom prst="ellipse">
          <a:avLst/>
        </a:prstGeom>
        <a:gradFill rotWithShape="0">
          <a:gsLst>
            <a:gs pos="0">
              <a:schemeClr val="accent4">
                <a:hueOff val="-386589"/>
                <a:satOff val="2241"/>
                <a:lumOff val="1324"/>
                <a:alphaOff val="0"/>
                <a:shade val="45000"/>
                <a:satMod val="155000"/>
              </a:schemeClr>
            </a:gs>
            <a:gs pos="60000">
              <a:schemeClr val="accent4">
                <a:hueOff val="-386589"/>
                <a:satOff val="2241"/>
                <a:lumOff val="1324"/>
                <a:alphaOff val="0"/>
                <a:shade val="95000"/>
                <a:satMod val="150000"/>
              </a:schemeClr>
            </a:gs>
            <a:gs pos="100000">
              <a:schemeClr val="accent4">
                <a:hueOff val="-386589"/>
                <a:satOff val="2241"/>
                <a:lumOff val="1324"/>
                <a:alphaOff val="0"/>
                <a:tint val="87000"/>
                <a:satMod val="250000"/>
              </a:schemeClr>
            </a:gs>
          </a:gsLst>
          <a:lin ang="16200000" scaled="0"/>
        </a:gradFill>
        <a:ln w="9525" cap="flat" cmpd="sng" algn="ctr">
          <a:solidFill>
            <a:schemeClr val="accent4">
              <a:hueOff val="-386589"/>
              <a:satOff val="2241"/>
              <a:lumOff val="1324"/>
              <a:alphaOff val="0"/>
            </a:schemeClr>
          </a:solidFill>
          <a:prstDash val="solid"/>
        </a:ln>
        <a:effectLst>
          <a:outerShdw blurRad="65500" dist="38100" dir="5400000" rotWithShape="0">
            <a:srgbClr val="000000">
              <a:alpha val="40000"/>
            </a:srgbClr>
          </a:outerShdw>
        </a:effectLst>
      </dsp:spPr>
      <dsp:style>
        <a:lnRef idx="1">
          <a:scrgbClr r="0" g="0" b="0"/>
        </a:lnRef>
        <a:fillRef idx="3">
          <a:scrgbClr r="0" g="0" b="0"/>
        </a:fillRef>
        <a:effectRef idx="2">
          <a:scrgbClr r="0" g="0" b="0"/>
        </a:effectRef>
        <a:fontRef idx="minor">
          <a:schemeClr val="lt1"/>
        </a:fontRef>
      </dsp:style>
    </dsp:sp>
    <dsp:sp modelId="{B15287DA-EC5F-4FA2-A87F-513B62CE8215}">
      <dsp:nvSpPr>
        <dsp:cNvPr id="0" name=""/>
        <dsp:cNvSpPr/>
      </dsp:nvSpPr>
      <dsp:spPr>
        <a:xfrm>
          <a:off x="3602120" y="5352757"/>
          <a:ext cx="118191" cy="118191"/>
        </a:xfrm>
        <a:prstGeom prst="ellipse">
          <a:avLst/>
        </a:prstGeom>
        <a:gradFill rotWithShape="0">
          <a:gsLst>
            <a:gs pos="0">
              <a:schemeClr val="accent4">
                <a:hueOff val="-773179"/>
                <a:satOff val="4483"/>
                <a:lumOff val="2647"/>
                <a:alphaOff val="0"/>
                <a:shade val="45000"/>
                <a:satMod val="155000"/>
              </a:schemeClr>
            </a:gs>
            <a:gs pos="60000">
              <a:schemeClr val="accent4">
                <a:hueOff val="-773179"/>
                <a:satOff val="4483"/>
                <a:lumOff val="2647"/>
                <a:alphaOff val="0"/>
                <a:shade val="95000"/>
                <a:satMod val="150000"/>
              </a:schemeClr>
            </a:gs>
            <a:gs pos="100000">
              <a:schemeClr val="accent4">
                <a:hueOff val="-773179"/>
                <a:satOff val="4483"/>
                <a:lumOff val="2647"/>
                <a:alphaOff val="0"/>
                <a:tint val="87000"/>
                <a:satMod val="250000"/>
              </a:schemeClr>
            </a:gs>
          </a:gsLst>
          <a:lin ang="16200000" scaled="0"/>
        </a:gradFill>
        <a:ln w="9525" cap="flat" cmpd="sng" algn="ctr">
          <a:solidFill>
            <a:schemeClr val="accent4">
              <a:hueOff val="-773179"/>
              <a:satOff val="4483"/>
              <a:lumOff val="2647"/>
              <a:alphaOff val="0"/>
            </a:schemeClr>
          </a:solidFill>
          <a:prstDash val="solid"/>
        </a:ln>
        <a:effectLst>
          <a:outerShdw blurRad="65500" dist="38100" dir="5400000" rotWithShape="0">
            <a:srgbClr val="000000">
              <a:alpha val="40000"/>
            </a:srgbClr>
          </a:outerShdw>
        </a:effectLst>
      </dsp:spPr>
      <dsp:style>
        <a:lnRef idx="1">
          <a:scrgbClr r="0" g="0" b="0"/>
        </a:lnRef>
        <a:fillRef idx="3">
          <a:scrgbClr r="0" g="0" b="0"/>
        </a:fillRef>
        <a:effectRef idx="2">
          <a:scrgbClr r="0" g="0" b="0"/>
        </a:effectRef>
        <a:fontRef idx="minor">
          <a:schemeClr val="lt1"/>
        </a:fontRef>
      </dsp:style>
    </dsp:sp>
    <dsp:sp modelId="{66B4DBB2-8347-4A86-9F86-D39DE95FA07A}">
      <dsp:nvSpPr>
        <dsp:cNvPr id="0" name=""/>
        <dsp:cNvSpPr/>
      </dsp:nvSpPr>
      <dsp:spPr>
        <a:xfrm>
          <a:off x="3323273" y="5429812"/>
          <a:ext cx="118191" cy="118191"/>
        </a:xfrm>
        <a:prstGeom prst="ellipse">
          <a:avLst/>
        </a:prstGeom>
        <a:gradFill rotWithShape="0">
          <a:gsLst>
            <a:gs pos="0">
              <a:schemeClr val="accent4">
                <a:hueOff val="-1159768"/>
                <a:satOff val="6724"/>
                <a:lumOff val="3971"/>
                <a:alphaOff val="0"/>
                <a:shade val="45000"/>
                <a:satMod val="155000"/>
              </a:schemeClr>
            </a:gs>
            <a:gs pos="60000">
              <a:schemeClr val="accent4">
                <a:hueOff val="-1159768"/>
                <a:satOff val="6724"/>
                <a:lumOff val="3971"/>
                <a:alphaOff val="0"/>
                <a:shade val="95000"/>
                <a:satMod val="150000"/>
              </a:schemeClr>
            </a:gs>
            <a:gs pos="100000">
              <a:schemeClr val="accent4">
                <a:hueOff val="-1159768"/>
                <a:satOff val="6724"/>
                <a:lumOff val="3971"/>
                <a:alphaOff val="0"/>
                <a:tint val="87000"/>
                <a:satMod val="250000"/>
              </a:schemeClr>
            </a:gs>
          </a:gsLst>
          <a:lin ang="16200000" scaled="0"/>
        </a:gradFill>
        <a:ln w="9525" cap="flat" cmpd="sng" algn="ctr">
          <a:solidFill>
            <a:schemeClr val="accent4">
              <a:hueOff val="-1159768"/>
              <a:satOff val="6724"/>
              <a:lumOff val="3971"/>
              <a:alphaOff val="0"/>
            </a:schemeClr>
          </a:solidFill>
          <a:prstDash val="solid"/>
        </a:ln>
        <a:effectLst>
          <a:outerShdw blurRad="65500" dist="38100" dir="5400000" rotWithShape="0">
            <a:srgbClr val="000000">
              <a:alpha val="40000"/>
            </a:srgbClr>
          </a:outerShdw>
        </a:effectLst>
      </dsp:spPr>
      <dsp:style>
        <a:lnRef idx="1">
          <a:scrgbClr r="0" g="0" b="0"/>
        </a:lnRef>
        <a:fillRef idx="3">
          <a:scrgbClr r="0" g="0" b="0"/>
        </a:fillRef>
        <a:effectRef idx="2">
          <a:scrgbClr r="0" g="0" b="0"/>
        </a:effectRef>
        <a:fontRef idx="minor">
          <a:schemeClr val="lt1"/>
        </a:fontRef>
      </dsp:style>
    </dsp:sp>
    <dsp:sp modelId="{04EE223C-86B7-46E9-B235-E53B67BC8D97}">
      <dsp:nvSpPr>
        <dsp:cNvPr id="0" name=""/>
        <dsp:cNvSpPr/>
      </dsp:nvSpPr>
      <dsp:spPr>
        <a:xfrm>
          <a:off x="5367205" y="4131046"/>
          <a:ext cx="118191" cy="118191"/>
        </a:xfrm>
        <a:prstGeom prst="ellipse">
          <a:avLst/>
        </a:prstGeom>
        <a:gradFill rotWithShape="0">
          <a:gsLst>
            <a:gs pos="0">
              <a:schemeClr val="accent4">
                <a:hueOff val="-1546358"/>
                <a:satOff val="8966"/>
                <a:lumOff val="5294"/>
                <a:alphaOff val="0"/>
                <a:shade val="45000"/>
                <a:satMod val="155000"/>
              </a:schemeClr>
            </a:gs>
            <a:gs pos="60000">
              <a:schemeClr val="accent4">
                <a:hueOff val="-1546358"/>
                <a:satOff val="8966"/>
                <a:lumOff val="5294"/>
                <a:alphaOff val="0"/>
                <a:shade val="95000"/>
                <a:satMod val="150000"/>
              </a:schemeClr>
            </a:gs>
            <a:gs pos="100000">
              <a:schemeClr val="accent4">
                <a:hueOff val="-1546358"/>
                <a:satOff val="8966"/>
                <a:lumOff val="5294"/>
                <a:alphaOff val="0"/>
                <a:tint val="87000"/>
                <a:satMod val="250000"/>
              </a:schemeClr>
            </a:gs>
          </a:gsLst>
          <a:lin ang="16200000" scaled="0"/>
        </a:gradFill>
        <a:ln w="9525" cap="flat" cmpd="sng" algn="ctr">
          <a:solidFill>
            <a:schemeClr val="accent4">
              <a:hueOff val="-1546358"/>
              <a:satOff val="8966"/>
              <a:lumOff val="5294"/>
              <a:alphaOff val="0"/>
            </a:schemeClr>
          </a:solidFill>
          <a:prstDash val="solid"/>
        </a:ln>
        <a:effectLst>
          <a:outerShdw blurRad="65500" dist="38100" dir="5400000" rotWithShape="0">
            <a:srgbClr val="000000">
              <a:alpha val="40000"/>
            </a:srgbClr>
          </a:outerShdw>
        </a:effectLst>
      </dsp:spPr>
      <dsp:style>
        <a:lnRef idx="1">
          <a:scrgbClr r="0" g="0" b="0"/>
        </a:lnRef>
        <a:fillRef idx="3">
          <a:scrgbClr r="0" g="0" b="0"/>
        </a:fillRef>
        <a:effectRef idx="2">
          <a:scrgbClr r="0" g="0" b="0"/>
        </a:effectRef>
        <a:fontRef idx="minor">
          <a:schemeClr val="lt1"/>
        </a:fontRef>
      </dsp:style>
    </dsp:sp>
    <dsp:sp modelId="{5974E0B9-08BE-4BF0-BFA1-47A6BADD1303}">
      <dsp:nvSpPr>
        <dsp:cNvPr id="0" name=""/>
        <dsp:cNvSpPr/>
      </dsp:nvSpPr>
      <dsp:spPr>
        <a:xfrm>
          <a:off x="6069275" y="2659744"/>
          <a:ext cx="118191" cy="118191"/>
        </a:xfrm>
        <a:prstGeom prst="ellipse">
          <a:avLst/>
        </a:prstGeom>
        <a:gradFill rotWithShape="0">
          <a:gsLst>
            <a:gs pos="0">
              <a:schemeClr val="accent4">
                <a:hueOff val="-1932947"/>
                <a:satOff val="11207"/>
                <a:lumOff val="6617"/>
                <a:alphaOff val="0"/>
                <a:shade val="45000"/>
                <a:satMod val="155000"/>
              </a:schemeClr>
            </a:gs>
            <a:gs pos="60000">
              <a:schemeClr val="accent4">
                <a:hueOff val="-1932947"/>
                <a:satOff val="11207"/>
                <a:lumOff val="6617"/>
                <a:alphaOff val="0"/>
                <a:shade val="95000"/>
                <a:satMod val="150000"/>
              </a:schemeClr>
            </a:gs>
            <a:gs pos="100000">
              <a:schemeClr val="accent4">
                <a:hueOff val="-1932947"/>
                <a:satOff val="11207"/>
                <a:lumOff val="6617"/>
                <a:alphaOff val="0"/>
                <a:tint val="87000"/>
                <a:satMod val="250000"/>
              </a:schemeClr>
            </a:gs>
          </a:gsLst>
          <a:lin ang="16200000" scaled="0"/>
        </a:gradFill>
        <a:ln w="9525" cap="flat" cmpd="sng" algn="ctr">
          <a:solidFill>
            <a:schemeClr val="accent4">
              <a:hueOff val="-1932947"/>
              <a:satOff val="11207"/>
              <a:lumOff val="6617"/>
              <a:alphaOff val="0"/>
            </a:schemeClr>
          </a:solidFill>
          <a:prstDash val="solid"/>
        </a:ln>
        <a:effectLst>
          <a:outerShdw blurRad="65500" dist="38100" dir="5400000" rotWithShape="0">
            <a:srgbClr val="000000">
              <a:alpha val="40000"/>
            </a:srgbClr>
          </a:outerShdw>
        </a:effectLst>
      </dsp:spPr>
      <dsp:style>
        <a:lnRef idx="1">
          <a:scrgbClr r="0" g="0" b="0"/>
        </a:lnRef>
        <a:fillRef idx="3">
          <a:scrgbClr r="0" g="0" b="0"/>
        </a:fillRef>
        <a:effectRef idx="2">
          <a:scrgbClr r="0" g="0" b="0"/>
        </a:effectRef>
        <a:fontRef idx="minor">
          <a:schemeClr val="lt1"/>
        </a:fontRef>
      </dsp:style>
    </dsp:sp>
    <dsp:sp modelId="{EAFE0F86-BDD9-4ADC-A7D3-65E6CE8382DF}">
      <dsp:nvSpPr>
        <dsp:cNvPr id="0" name=""/>
        <dsp:cNvSpPr/>
      </dsp:nvSpPr>
      <dsp:spPr>
        <a:xfrm>
          <a:off x="5879603" y="823827"/>
          <a:ext cx="118191" cy="118191"/>
        </a:xfrm>
        <a:prstGeom prst="ellipse">
          <a:avLst/>
        </a:prstGeom>
        <a:gradFill rotWithShape="0">
          <a:gsLst>
            <a:gs pos="0">
              <a:schemeClr val="accent4">
                <a:hueOff val="-2319537"/>
                <a:satOff val="13449"/>
                <a:lumOff val="7941"/>
                <a:alphaOff val="0"/>
                <a:shade val="45000"/>
                <a:satMod val="155000"/>
              </a:schemeClr>
            </a:gs>
            <a:gs pos="60000">
              <a:schemeClr val="accent4">
                <a:hueOff val="-2319537"/>
                <a:satOff val="13449"/>
                <a:lumOff val="7941"/>
                <a:alphaOff val="0"/>
                <a:shade val="95000"/>
                <a:satMod val="150000"/>
              </a:schemeClr>
            </a:gs>
            <a:gs pos="100000">
              <a:schemeClr val="accent4">
                <a:hueOff val="-2319537"/>
                <a:satOff val="13449"/>
                <a:lumOff val="7941"/>
                <a:alphaOff val="0"/>
                <a:tint val="87000"/>
                <a:satMod val="250000"/>
              </a:schemeClr>
            </a:gs>
          </a:gsLst>
          <a:lin ang="16200000" scaled="0"/>
        </a:gradFill>
        <a:ln w="9525" cap="flat" cmpd="sng" algn="ctr">
          <a:solidFill>
            <a:schemeClr val="accent4">
              <a:hueOff val="-2319537"/>
              <a:satOff val="13449"/>
              <a:lumOff val="7941"/>
              <a:alphaOff val="0"/>
            </a:schemeClr>
          </a:solidFill>
          <a:prstDash val="solid"/>
        </a:ln>
        <a:effectLst>
          <a:outerShdw blurRad="65500" dist="38100" dir="5400000" rotWithShape="0">
            <a:srgbClr val="000000">
              <a:alpha val="40000"/>
            </a:srgbClr>
          </a:outerShdw>
        </a:effectLst>
      </dsp:spPr>
      <dsp:style>
        <a:lnRef idx="1">
          <a:scrgbClr r="0" g="0" b="0"/>
        </a:lnRef>
        <a:fillRef idx="3">
          <a:scrgbClr r="0" g="0" b="0"/>
        </a:fillRef>
        <a:effectRef idx="2">
          <a:scrgbClr r="0" g="0" b="0"/>
        </a:effectRef>
        <a:fontRef idx="minor">
          <a:schemeClr val="lt1"/>
        </a:fontRef>
      </dsp:style>
    </dsp:sp>
    <dsp:sp modelId="{A39E396C-C2A6-46BB-ADD9-8E849A096A55}">
      <dsp:nvSpPr>
        <dsp:cNvPr id="0" name=""/>
        <dsp:cNvSpPr/>
      </dsp:nvSpPr>
      <dsp:spPr>
        <a:xfrm>
          <a:off x="6048043" y="704336"/>
          <a:ext cx="118191" cy="118191"/>
        </a:xfrm>
        <a:prstGeom prst="ellipse">
          <a:avLst/>
        </a:prstGeom>
        <a:gradFill rotWithShape="0">
          <a:gsLst>
            <a:gs pos="0">
              <a:schemeClr val="accent4">
                <a:hueOff val="-2706126"/>
                <a:satOff val="15690"/>
                <a:lumOff val="9264"/>
                <a:alphaOff val="0"/>
                <a:shade val="45000"/>
                <a:satMod val="155000"/>
              </a:schemeClr>
            </a:gs>
            <a:gs pos="60000">
              <a:schemeClr val="accent4">
                <a:hueOff val="-2706126"/>
                <a:satOff val="15690"/>
                <a:lumOff val="9264"/>
                <a:alphaOff val="0"/>
                <a:shade val="95000"/>
                <a:satMod val="150000"/>
              </a:schemeClr>
            </a:gs>
            <a:gs pos="100000">
              <a:schemeClr val="accent4">
                <a:hueOff val="-2706126"/>
                <a:satOff val="15690"/>
                <a:lumOff val="9264"/>
                <a:alphaOff val="0"/>
                <a:tint val="87000"/>
                <a:satMod val="250000"/>
              </a:schemeClr>
            </a:gs>
          </a:gsLst>
          <a:lin ang="16200000" scaled="0"/>
        </a:gradFill>
        <a:ln w="9525" cap="flat" cmpd="sng" algn="ctr">
          <a:solidFill>
            <a:schemeClr val="accent4">
              <a:hueOff val="-2706126"/>
              <a:satOff val="15690"/>
              <a:lumOff val="9264"/>
              <a:alphaOff val="0"/>
            </a:schemeClr>
          </a:solidFill>
          <a:prstDash val="solid"/>
        </a:ln>
        <a:effectLst>
          <a:outerShdw blurRad="65500" dist="38100" dir="5400000" rotWithShape="0">
            <a:srgbClr val="000000">
              <a:alpha val="40000"/>
            </a:srgbClr>
          </a:outerShdw>
        </a:effectLst>
      </dsp:spPr>
      <dsp:style>
        <a:lnRef idx="1">
          <a:scrgbClr r="0" g="0" b="0"/>
        </a:lnRef>
        <a:fillRef idx="3">
          <a:scrgbClr r="0" g="0" b="0"/>
        </a:fillRef>
        <a:effectRef idx="2">
          <a:scrgbClr r="0" g="0" b="0"/>
        </a:effectRef>
        <a:fontRef idx="minor">
          <a:schemeClr val="lt1"/>
        </a:fontRef>
      </dsp:style>
    </dsp:sp>
    <dsp:sp modelId="{6495A4D1-6FA1-495A-85E0-1DD20B233E91}">
      <dsp:nvSpPr>
        <dsp:cNvPr id="0" name=""/>
        <dsp:cNvSpPr/>
      </dsp:nvSpPr>
      <dsp:spPr>
        <a:xfrm>
          <a:off x="6216484" y="584845"/>
          <a:ext cx="118191" cy="118191"/>
        </a:xfrm>
        <a:prstGeom prst="ellipse">
          <a:avLst/>
        </a:prstGeom>
        <a:gradFill rotWithShape="0">
          <a:gsLst>
            <a:gs pos="0">
              <a:schemeClr val="accent4">
                <a:hueOff val="-3092715"/>
                <a:satOff val="17932"/>
                <a:lumOff val="10588"/>
                <a:alphaOff val="0"/>
                <a:shade val="45000"/>
                <a:satMod val="155000"/>
              </a:schemeClr>
            </a:gs>
            <a:gs pos="60000">
              <a:schemeClr val="accent4">
                <a:hueOff val="-3092715"/>
                <a:satOff val="17932"/>
                <a:lumOff val="10588"/>
                <a:alphaOff val="0"/>
                <a:shade val="95000"/>
                <a:satMod val="150000"/>
              </a:schemeClr>
            </a:gs>
            <a:gs pos="100000">
              <a:schemeClr val="accent4">
                <a:hueOff val="-3092715"/>
                <a:satOff val="17932"/>
                <a:lumOff val="10588"/>
                <a:alphaOff val="0"/>
                <a:tint val="87000"/>
                <a:satMod val="250000"/>
              </a:schemeClr>
            </a:gs>
          </a:gsLst>
          <a:lin ang="16200000" scaled="0"/>
        </a:gradFill>
        <a:ln w="9525" cap="flat" cmpd="sng" algn="ctr">
          <a:solidFill>
            <a:schemeClr val="accent4">
              <a:hueOff val="-3092715"/>
              <a:satOff val="17932"/>
              <a:lumOff val="10588"/>
              <a:alphaOff val="0"/>
            </a:schemeClr>
          </a:solidFill>
          <a:prstDash val="solid"/>
        </a:ln>
        <a:effectLst>
          <a:outerShdw blurRad="65500" dist="38100" dir="5400000" rotWithShape="0">
            <a:srgbClr val="000000">
              <a:alpha val="40000"/>
            </a:srgbClr>
          </a:outerShdw>
        </a:effectLst>
      </dsp:spPr>
      <dsp:style>
        <a:lnRef idx="1">
          <a:scrgbClr r="0" g="0" b="0"/>
        </a:lnRef>
        <a:fillRef idx="3">
          <a:scrgbClr r="0" g="0" b="0"/>
        </a:fillRef>
        <a:effectRef idx="2">
          <a:scrgbClr r="0" g="0" b="0"/>
        </a:effectRef>
        <a:fontRef idx="minor">
          <a:schemeClr val="lt1"/>
        </a:fontRef>
      </dsp:style>
    </dsp:sp>
    <dsp:sp modelId="{6338FE05-88C5-4118-BBCB-EC45D13BF24D}">
      <dsp:nvSpPr>
        <dsp:cNvPr id="0" name=""/>
        <dsp:cNvSpPr/>
      </dsp:nvSpPr>
      <dsp:spPr>
        <a:xfrm>
          <a:off x="6384924" y="704336"/>
          <a:ext cx="118191" cy="118191"/>
        </a:xfrm>
        <a:prstGeom prst="ellipse">
          <a:avLst/>
        </a:prstGeom>
        <a:gradFill rotWithShape="0">
          <a:gsLst>
            <a:gs pos="0">
              <a:schemeClr val="accent4">
                <a:hueOff val="-3479305"/>
                <a:satOff val="20173"/>
                <a:lumOff val="11912"/>
                <a:alphaOff val="0"/>
                <a:shade val="45000"/>
                <a:satMod val="155000"/>
              </a:schemeClr>
            </a:gs>
            <a:gs pos="60000">
              <a:schemeClr val="accent4">
                <a:hueOff val="-3479305"/>
                <a:satOff val="20173"/>
                <a:lumOff val="11912"/>
                <a:alphaOff val="0"/>
                <a:shade val="95000"/>
                <a:satMod val="150000"/>
              </a:schemeClr>
            </a:gs>
            <a:gs pos="100000">
              <a:schemeClr val="accent4">
                <a:hueOff val="-3479305"/>
                <a:satOff val="20173"/>
                <a:lumOff val="11912"/>
                <a:alphaOff val="0"/>
                <a:tint val="87000"/>
                <a:satMod val="250000"/>
              </a:schemeClr>
            </a:gs>
          </a:gsLst>
          <a:lin ang="16200000" scaled="0"/>
        </a:gradFill>
        <a:ln w="9525" cap="flat" cmpd="sng" algn="ctr">
          <a:solidFill>
            <a:schemeClr val="accent4">
              <a:hueOff val="-3479305"/>
              <a:satOff val="20173"/>
              <a:lumOff val="11912"/>
              <a:alphaOff val="0"/>
            </a:schemeClr>
          </a:solidFill>
          <a:prstDash val="solid"/>
        </a:ln>
        <a:effectLst>
          <a:outerShdw blurRad="65500" dist="38100" dir="5400000" rotWithShape="0">
            <a:srgbClr val="000000">
              <a:alpha val="40000"/>
            </a:srgbClr>
          </a:outerShdw>
        </a:effectLst>
      </dsp:spPr>
      <dsp:style>
        <a:lnRef idx="1">
          <a:scrgbClr r="0" g="0" b="0"/>
        </a:lnRef>
        <a:fillRef idx="3">
          <a:scrgbClr r="0" g="0" b="0"/>
        </a:fillRef>
        <a:effectRef idx="2">
          <a:scrgbClr r="0" g="0" b="0"/>
        </a:effectRef>
        <a:fontRef idx="minor">
          <a:schemeClr val="lt1"/>
        </a:fontRef>
      </dsp:style>
    </dsp:sp>
    <dsp:sp modelId="{15CFEC53-20DA-4FDF-9C35-A3158063FD8B}">
      <dsp:nvSpPr>
        <dsp:cNvPr id="0" name=""/>
        <dsp:cNvSpPr/>
      </dsp:nvSpPr>
      <dsp:spPr>
        <a:xfrm>
          <a:off x="6554072" y="823827"/>
          <a:ext cx="118191" cy="118191"/>
        </a:xfrm>
        <a:prstGeom prst="ellipse">
          <a:avLst/>
        </a:prstGeom>
        <a:gradFill rotWithShape="0">
          <a:gsLst>
            <a:gs pos="0">
              <a:schemeClr val="accent4">
                <a:hueOff val="-3865894"/>
                <a:satOff val="22415"/>
                <a:lumOff val="13235"/>
                <a:alphaOff val="0"/>
                <a:shade val="45000"/>
                <a:satMod val="155000"/>
              </a:schemeClr>
            </a:gs>
            <a:gs pos="60000">
              <a:schemeClr val="accent4">
                <a:hueOff val="-3865894"/>
                <a:satOff val="22415"/>
                <a:lumOff val="13235"/>
                <a:alphaOff val="0"/>
                <a:shade val="95000"/>
                <a:satMod val="150000"/>
              </a:schemeClr>
            </a:gs>
            <a:gs pos="100000">
              <a:schemeClr val="accent4">
                <a:hueOff val="-3865894"/>
                <a:satOff val="22415"/>
                <a:lumOff val="13235"/>
                <a:alphaOff val="0"/>
                <a:tint val="87000"/>
                <a:satMod val="250000"/>
              </a:schemeClr>
            </a:gs>
          </a:gsLst>
          <a:lin ang="16200000" scaled="0"/>
        </a:gradFill>
        <a:ln w="9525" cap="flat" cmpd="sng" algn="ctr">
          <a:solidFill>
            <a:schemeClr val="accent4">
              <a:hueOff val="-3865894"/>
              <a:satOff val="22415"/>
              <a:lumOff val="13235"/>
              <a:alphaOff val="0"/>
            </a:schemeClr>
          </a:solidFill>
          <a:prstDash val="solid"/>
        </a:ln>
        <a:effectLst>
          <a:outerShdw blurRad="65500" dist="38100" dir="5400000" rotWithShape="0">
            <a:srgbClr val="000000">
              <a:alpha val="40000"/>
            </a:srgbClr>
          </a:outerShdw>
        </a:effectLst>
      </dsp:spPr>
      <dsp:style>
        <a:lnRef idx="1">
          <a:scrgbClr r="0" g="0" b="0"/>
        </a:lnRef>
        <a:fillRef idx="3">
          <a:scrgbClr r="0" g="0" b="0"/>
        </a:fillRef>
        <a:effectRef idx="2">
          <a:scrgbClr r="0" g="0" b="0"/>
        </a:effectRef>
        <a:fontRef idx="minor">
          <a:schemeClr val="lt1"/>
        </a:fontRef>
      </dsp:style>
    </dsp:sp>
    <dsp:sp modelId="{F91070FB-0739-45C9-A250-463DF0228A06}">
      <dsp:nvSpPr>
        <dsp:cNvPr id="0" name=""/>
        <dsp:cNvSpPr/>
      </dsp:nvSpPr>
      <dsp:spPr>
        <a:xfrm>
          <a:off x="6216484" y="837228"/>
          <a:ext cx="118191" cy="118191"/>
        </a:xfrm>
        <a:prstGeom prst="ellipse">
          <a:avLst/>
        </a:prstGeom>
        <a:gradFill rotWithShape="0">
          <a:gsLst>
            <a:gs pos="0">
              <a:schemeClr val="accent4">
                <a:hueOff val="-4252484"/>
                <a:satOff val="24656"/>
                <a:lumOff val="14559"/>
                <a:alphaOff val="0"/>
                <a:shade val="45000"/>
                <a:satMod val="155000"/>
              </a:schemeClr>
            </a:gs>
            <a:gs pos="60000">
              <a:schemeClr val="accent4">
                <a:hueOff val="-4252484"/>
                <a:satOff val="24656"/>
                <a:lumOff val="14559"/>
                <a:alphaOff val="0"/>
                <a:shade val="95000"/>
                <a:satMod val="150000"/>
              </a:schemeClr>
            </a:gs>
            <a:gs pos="100000">
              <a:schemeClr val="accent4">
                <a:hueOff val="-4252484"/>
                <a:satOff val="24656"/>
                <a:lumOff val="14559"/>
                <a:alphaOff val="0"/>
                <a:tint val="87000"/>
                <a:satMod val="250000"/>
              </a:schemeClr>
            </a:gs>
          </a:gsLst>
          <a:lin ang="16200000" scaled="0"/>
        </a:gradFill>
        <a:ln w="9525" cap="flat" cmpd="sng" algn="ctr">
          <a:solidFill>
            <a:schemeClr val="accent4">
              <a:hueOff val="-4252484"/>
              <a:satOff val="24656"/>
              <a:lumOff val="14559"/>
              <a:alphaOff val="0"/>
            </a:schemeClr>
          </a:solidFill>
          <a:prstDash val="solid"/>
        </a:ln>
        <a:effectLst>
          <a:outerShdw blurRad="65500" dist="38100" dir="5400000" rotWithShape="0">
            <a:srgbClr val="000000">
              <a:alpha val="40000"/>
            </a:srgbClr>
          </a:outerShdw>
        </a:effectLst>
      </dsp:spPr>
      <dsp:style>
        <a:lnRef idx="1">
          <a:scrgbClr r="0" g="0" b="0"/>
        </a:lnRef>
        <a:fillRef idx="3">
          <a:scrgbClr r="0" g="0" b="0"/>
        </a:fillRef>
        <a:effectRef idx="2">
          <a:scrgbClr r="0" g="0" b="0"/>
        </a:effectRef>
        <a:fontRef idx="minor">
          <a:schemeClr val="lt1"/>
        </a:fontRef>
      </dsp:style>
    </dsp:sp>
    <dsp:sp modelId="{34D389C0-723E-44AA-BC41-9C2D4C4797D3}">
      <dsp:nvSpPr>
        <dsp:cNvPr id="0" name=""/>
        <dsp:cNvSpPr/>
      </dsp:nvSpPr>
      <dsp:spPr>
        <a:xfrm>
          <a:off x="6216484" y="1089610"/>
          <a:ext cx="118191" cy="118191"/>
        </a:xfrm>
        <a:prstGeom prst="ellipse">
          <a:avLst/>
        </a:prstGeom>
        <a:gradFill rotWithShape="0">
          <a:gsLst>
            <a:gs pos="0">
              <a:schemeClr val="accent4">
                <a:hueOff val="-4639073"/>
                <a:satOff val="26898"/>
                <a:lumOff val="15882"/>
                <a:alphaOff val="0"/>
                <a:shade val="45000"/>
                <a:satMod val="155000"/>
              </a:schemeClr>
            </a:gs>
            <a:gs pos="60000">
              <a:schemeClr val="accent4">
                <a:hueOff val="-4639073"/>
                <a:satOff val="26898"/>
                <a:lumOff val="15882"/>
                <a:alphaOff val="0"/>
                <a:shade val="95000"/>
                <a:satMod val="150000"/>
              </a:schemeClr>
            </a:gs>
            <a:gs pos="100000">
              <a:schemeClr val="accent4">
                <a:hueOff val="-4639073"/>
                <a:satOff val="26898"/>
                <a:lumOff val="15882"/>
                <a:alphaOff val="0"/>
                <a:tint val="87000"/>
                <a:satMod val="250000"/>
              </a:schemeClr>
            </a:gs>
          </a:gsLst>
          <a:lin ang="16200000" scaled="0"/>
        </a:gradFill>
        <a:ln w="9525" cap="flat" cmpd="sng" algn="ctr">
          <a:solidFill>
            <a:schemeClr val="accent4">
              <a:hueOff val="-4639073"/>
              <a:satOff val="26898"/>
              <a:lumOff val="15882"/>
              <a:alphaOff val="0"/>
            </a:schemeClr>
          </a:solidFill>
          <a:prstDash val="solid"/>
        </a:ln>
        <a:effectLst>
          <a:outerShdw blurRad="65500" dist="38100" dir="5400000" rotWithShape="0">
            <a:srgbClr val="000000">
              <a:alpha val="40000"/>
            </a:srgbClr>
          </a:outerShdw>
        </a:effectLst>
      </dsp:spPr>
      <dsp:style>
        <a:lnRef idx="1">
          <a:scrgbClr r="0" g="0" b="0"/>
        </a:lnRef>
        <a:fillRef idx="3">
          <a:scrgbClr r="0" g="0" b="0"/>
        </a:fillRef>
        <a:effectRef idx="2">
          <a:scrgbClr r="0" g="0" b="0"/>
        </a:effectRef>
        <a:fontRef idx="minor">
          <a:schemeClr val="lt1"/>
        </a:fontRef>
      </dsp:style>
    </dsp:sp>
    <dsp:sp modelId="{7DC3B143-A17E-4472-8296-CEA3C38E4951}">
      <dsp:nvSpPr>
        <dsp:cNvPr id="0" name=""/>
        <dsp:cNvSpPr/>
      </dsp:nvSpPr>
      <dsp:spPr>
        <a:xfrm>
          <a:off x="2649158" y="5667027"/>
          <a:ext cx="2544298" cy="682326"/>
        </a:xfrm>
        <a:prstGeom prst="roundRect">
          <a:avLst/>
        </a:prstGeom>
        <a:gradFill rotWithShape="0">
          <a:gsLst>
            <a:gs pos="0">
              <a:schemeClr val="accent4">
                <a:hueOff val="0"/>
                <a:satOff val="0"/>
                <a:lumOff val="0"/>
                <a:alphaOff val="0"/>
                <a:shade val="45000"/>
                <a:satMod val="155000"/>
              </a:schemeClr>
            </a:gs>
            <a:gs pos="60000">
              <a:schemeClr val="accent4">
                <a:hueOff val="0"/>
                <a:satOff val="0"/>
                <a:lumOff val="0"/>
                <a:alphaOff val="0"/>
                <a:shade val="95000"/>
                <a:satMod val="150000"/>
              </a:schemeClr>
            </a:gs>
            <a:gs pos="100000">
              <a:schemeClr val="accent4">
                <a:hueOff val="0"/>
                <a:satOff val="0"/>
                <a:lumOff val="0"/>
                <a:alphaOff val="0"/>
                <a:tint val="87000"/>
                <a:satMod val="250000"/>
              </a:schemeClr>
            </a:gs>
          </a:gsLst>
          <a:lin ang="16200000" scaled="0"/>
        </a:gradFill>
        <a:ln>
          <a:noFill/>
        </a:ln>
        <a:effectLst>
          <a:outerShdw blurRad="65500" dist="38100" dir="5400000" rotWithShape="0">
            <a:srgbClr val="000000">
              <a:alpha val="4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38543" tIns="68580" rIns="68580" bIns="68580" numCol="1" spcCol="1270" anchor="ctr" anchorCtr="0">
          <a:noAutofit/>
        </a:bodyPr>
        <a:lstStyle/>
        <a:p>
          <a:pPr lvl="0" algn="l" defTabSz="800100">
            <a:lnSpc>
              <a:spcPct val="90000"/>
            </a:lnSpc>
            <a:spcBef>
              <a:spcPct val="0"/>
            </a:spcBef>
            <a:spcAft>
              <a:spcPct val="35000"/>
            </a:spcAft>
          </a:pPr>
          <a:r>
            <a:rPr lang="en-US" sz="1800" kern="1200" dirty="0" smtClean="0"/>
            <a:t>Faster Training</a:t>
          </a:r>
          <a:endParaRPr lang="en-US" sz="1800" kern="1200" dirty="0"/>
        </a:p>
      </dsp:txBody>
      <dsp:txXfrm>
        <a:off x="2682466" y="5700335"/>
        <a:ext cx="2477682" cy="615710"/>
      </dsp:txXfrm>
    </dsp:sp>
    <dsp:sp modelId="{15B770CF-8B36-4425-8075-3BBF0807EEF0}">
      <dsp:nvSpPr>
        <dsp:cNvPr id="0" name=""/>
        <dsp:cNvSpPr/>
      </dsp:nvSpPr>
      <dsp:spPr>
        <a:xfrm>
          <a:off x="1943902" y="4997822"/>
          <a:ext cx="1179790" cy="1179833"/>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8000" r="-8000"/>
          </a:stretch>
        </a:blipFill>
        <a:ln>
          <a:noFill/>
        </a:ln>
        <a:effectLst>
          <a:outerShdw blurRad="65500" dist="38100" dir="5400000" rotWithShape="0">
            <a:srgbClr val="000000">
              <a:alpha val="40000"/>
            </a:srgbClr>
          </a:outerShdw>
        </a:effectLst>
      </dsp:spPr>
      <dsp:style>
        <a:lnRef idx="0">
          <a:scrgbClr r="0" g="0" b="0"/>
        </a:lnRef>
        <a:fillRef idx="1">
          <a:scrgbClr r="0" g="0" b="0"/>
        </a:fillRef>
        <a:effectRef idx="2">
          <a:scrgbClr r="0" g="0" b="0"/>
        </a:effectRef>
        <a:fontRef idx="minor"/>
      </dsp:style>
    </dsp:sp>
    <dsp:sp modelId="{6F8D81EC-5DB4-4C0A-8243-43BA699796B8}">
      <dsp:nvSpPr>
        <dsp:cNvPr id="0" name=""/>
        <dsp:cNvSpPr/>
      </dsp:nvSpPr>
      <dsp:spPr>
        <a:xfrm>
          <a:off x="4933011" y="4843433"/>
          <a:ext cx="2544298" cy="682326"/>
        </a:xfrm>
        <a:prstGeom prst="roundRect">
          <a:avLst/>
        </a:prstGeom>
        <a:gradFill rotWithShape="0">
          <a:gsLst>
            <a:gs pos="0">
              <a:schemeClr val="accent4">
                <a:hueOff val="-1546358"/>
                <a:satOff val="8966"/>
                <a:lumOff val="5294"/>
                <a:alphaOff val="0"/>
                <a:shade val="45000"/>
                <a:satMod val="155000"/>
              </a:schemeClr>
            </a:gs>
            <a:gs pos="60000">
              <a:schemeClr val="accent4">
                <a:hueOff val="-1546358"/>
                <a:satOff val="8966"/>
                <a:lumOff val="5294"/>
                <a:alphaOff val="0"/>
                <a:shade val="95000"/>
                <a:satMod val="150000"/>
              </a:schemeClr>
            </a:gs>
            <a:gs pos="100000">
              <a:schemeClr val="accent4">
                <a:hueOff val="-1546358"/>
                <a:satOff val="8966"/>
                <a:lumOff val="5294"/>
                <a:alphaOff val="0"/>
                <a:tint val="87000"/>
                <a:satMod val="250000"/>
              </a:schemeClr>
            </a:gs>
          </a:gsLst>
          <a:lin ang="16200000" scaled="0"/>
        </a:gradFill>
        <a:ln>
          <a:noFill/>
        </a:ln>
        <a:effectLst>
          <a:outerShdw blurRad="65500" dist="38100" dir="5400000" rotWithShape="0">
            <a:srgbClr val="000000">
              <a:alpha val="4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38543" tIns="68580" rIns="68580" bIns="68580" numCol="1" spcCol="1270" anchor="ctr" anchorCtr="0">
          <a:noAutofit/>
        </a:bodyPr>
        <a:lstStyle/>
        <a:p>
          <a:pPr lvl="0" algn="l" defTabSz="800100">
            <a:lnSpc>
              <a:spcPct val="90000"/>
            </a:lnSpc>
            <a:spcBef>
              <a:spcPct val="0"/>
            </a:spcBef>
            <a:spcAft>
              <a:spcPct val="35000"/>
            </a:spcAft>
          </a:pPr>
          <a:r>
            <a:rPr lang="en-US" sz="1800" kern="1200" dirty="0" smtClean="0"/>
            <a:t>Increase in Productivity</a:t>
          </a:r>
          <a:endParaRPr lang="en-US" sz="1800" kern="1200" dirty="0"/>
        </a:p>
      </dsp:txBody>
      <dsp:txXfrm>
        <a:off x="4966319" y="4876741"/>
        <a:ext cx="2477682" cy="615710"/>
      </dsp:txXfrm>
    </dsp:sp>
    <dsp:sp modelId="{E2E412B7-0523-4990-A158-4D37EE63B4F8}">
      <dsp:nvSpPr>
        <dsp:cNvPr id="0" name=""/>
        <dsp:cNvSpPr/>
      </dsp:nvSpPr>
      <dsp:spPr>
        <a:xfrm>
          <a:off x="4227755" y="4174228"/>
          <a:ext cx="1179790" cy="1179833"/>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8000" r="-8000"/>
          </a:stretch>
        </a:blipFill>
        <a:ln>
          <a:noFill/>
        </a:ln>
        <a:effectLst>
          <a:outerShdw blurRad="65500" dist="38100" dir="5400000" rotWithShape="0">
            <a:srgbClr val="000000">
              <a:alpha val="40000"/>
            </a:srgbClr>
          </a:outerShdw>
        </a:effectLst>
      </dsp:spPr>
      <dsp:style>
        <a:lnRef idx="0">
          <a:scrgbClr r="0" g="0" b="0"/>
        </a:lnRef>
        <a:fillRef idx="1">
          <a:scrgbClr r="0" g="0" b="0"/>
        </a:fillRef>
        <a:effectRef idx="2">
          <a:scrgbClr r="0" g="0" b="0"/>
        </a:effectRef>
        <a:fontRef idx="minor"/>
      </dsp:style>
    </dsp:sp>
    <dsp:sp modelId="{DA4584FD-0EAC-40F7-9424-093CE470A4BB}">
      <dsp:nvSpPr>
        <dsp:cNvPr id="0" name=""/>
        <dsp:cNvSpPr/>
      </dsp:nvSpPr>
      <dsp:spPr>
        <a:xfrm>
          <a:off x="5905435" y="3544667"/>
          <a:ext cx="2544298" cy="682326"/>
        </a:xfrm>
        <a:prstGeom prst="roundRect">
          <a:avLst/>
        </a:prstGeom>
        <a:gradFill rotWithShape="0">
          <a:gsLst>
            <a:gs pos="0">
              <a:schemeClr val="accent4">
                <a:hueOff val="-3092715"/>
                <a:satOff val="17932"/>
                <a:lumOff val="10588"/>
                <a:alphaOff val="0"/>
                <a:shade val="45000"/>
                <a:satMod val="155000"/>
              </a:schemeClr>
            </a:gs>
            <a:gs pos="60000">
              <a:schemeClr val="accent4">
                <a:hueOff val="-3092715"/>
                <a:satOff val="17932"/>
                <a:lumOff val="10588"/>
                <a:alphaOff val="0"/>
                <a:shade val="95000"/>
                <a:satMod val="150000"/>
              </a:schemeClr>
            </a:gs>
            <a:gs pos="100000">
              <a:schemeClr val="accent4">
                <a:hueOff val="-3092715"/>
                <a:satOff val="17932"/>
                <a:lumOff val="10588"/>
                <a:alphaOff val="0"/>
                <a:tint val="87000"/>
                <a:satMod val="250000"/>
              </a:schemeClr>
            </a:gs>
          </a:gsLst>
          <a:lin ang="16200000" scaled="0"/>
        </a:gradFill>
        <a:ln>
          <a:noFill/>
        </a:ln>
        <a:effectLst>
          <a:outerShdw blurRad="65500" dist="38100" dir="5400000" rotWithShape="0">
            <a:srgbClr val="000000">
              <a:alpha val="4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38543" tIns="68580" rIns="68580" bIns="68580" numCol="1" spcCol="1270" anchor="ctr" anchorCtr="0">
          <a:noAutofit/>
        </a:bodyPr>
        <a:lstStyle/>
        <a:p>
          <a:pPr lvl="0" algn="l" defTabSz="800100">
            <a:lnSpc>
              <a:spcPct val="90000"/>
            </a:lnSpc>
            <a:spcBef>
              <a:spcPct val="0"/>
            </a:spcBef>
            <a:spcAft>
              <a:spcPct val="35000"/>
            </a:spcAft>
          </a:pPr>
          <a:r>
            <a:rPr lang="en-US" sz="1800" kern="1200" dirty="0" smtClean="0"/>
            <a:t>Increase in Efficiency</a:t>
          </a:r>
          <a:endParaRPr lang="en-US" sz="1800" kern="1200" dirty="0"/>
        </a:p>
      </dsp:txBody>
      <dsp:txXfrm>
        <a:off x="5938743" y="3577975"/>
        <a:ext cx="2477682" cy="615710"/>
      </dsp:txXfrm>
    </dsp:sp>
    <dsp:sp modelId="{4331F94B-4263-41E8-AEF0-D52FE3B8CF5A}">
      <dsp:nvSpPr>
        <dsp:cNvPr id="0" name=""/>
        <dsp:cNvSpPr/>
      </dsp:nvSpPr>
      <dsp:spPr>
        <a:xfrm>
          <a:off x="5200180" y="2875462"/>
          <a:ext cx="1179790" cy="1179833"/>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8000" r="-8000"/>
          </a:stretch>
        </a:blipFill>
        <a:ln>
          <a:noFill/>
        </a:ln>
        <a:effectLst>
          <a:outerShdw blurRad="65500" dist="38100" dir="5400000" rotWithShape="0">
            <a:srgbClr val="000000">
              <a:alpha val="40000"/>
            </a:srgbClr>
          </a:outerShdw>
        </a:effectLst>
      </dsp:spPr>
      <dsp:style>
        <a:lnRef idx="0">
          <a:scrgbClr r="0" g="0" b="0"/>
        </a:lnRef>
        <a:fillRef idx="1">
          <a:scrgbClr r="0" g="0" b="0"/>
        </a:fillRef>
        <a:effectRef idx="2">
          <a:scrgbClr r="0" g="0" b="0"/>
        </a:effectRef>
        <a:fontRef idx="minor"/>
      </dsp:style>
    </dsp:sp>
    <dsp:sp modelId="{908E0066-4E2F-44F9-BAD7-7A09E9C1DE9E}">
      <dsp:nvSpPr>
        <dsp:cNvPr id="0" name=""/>
        <dsp:cNvSpPr/>
      </dsp:nvSpPr>
      <dsp:spPr>
        <a:xfrm>
          <a:off x="6332198" y="1997427"/>
          <a:ext cx="2544298" cy="682326"/>
        </a:xfrm>
        <a:prstGeom prst="roundRect">
          <a:avLst/>
        </a:prstGeom>
        <a:gradFill rotWithShape="0">
          <a:gsLst>
            <a:gs pos="0">
              <a:schemeClr val="accent4">
                <a:hueOff val="-4639073"/>
                <a:satOff val="26898"/>
                <a:lumOff val="15882"/>
                <a:alphaOff val="0"/>
                <a:shade val="45000"/>
                <a:satMod val="155000"/>
              </a:schemeClr>
            </a:gs>
            <a:gs pos="60000">
              <a:schemeClr val="accent4">
                <a:hueOff val="-4639073"/>
                <a:satOff val="26898"/>
                <a:lumOff val="15882"/>
                <a:alphaOff val="0"/>
                <a:shade val="95000"/>
                <a:satMod val="150000"/>
              </a:schemeClr>
            </a:gs>
            <a:gs pos="100000">
              <a:schemeClr val="accent4">
                <a:hueOff val="-4639073"/>
                <a:satOff val="26898"/>
                <a:lumOff val="15882"/>
                <a:alphaOff val="0"/>
                <a:tint val="87000"/>
                <a:satMod val="250000"/>
              </a:schemeClr>
            </a:gs>
          </a:gsLst>
          <a:lin ang="16200000" scaled="0"/>
        </a:gradFill>
        <a:ln>
          <a:noFill/>
        </a:ln>
        <a:effectLst>
          <a:outerShdw blurRad="65500" dist="38100" dir="5400000" rotWithShape="0">
            <a:srgbClr val="000000">
              <a:alpha val="4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38543" tIns="68580" rIns="68580" bIns="68580" numCol="1" spcCol="1270" anchor="ctr" anchorCtr="0">
          <a:noAutofit/>
        </a:bodyPr>
        <a:lstStyle/>
        <a:p>
          <a:pPr lvl="0" algn="l" defTabSz="800100">
            <a:lnSpc>
              <a:spcPct val="90000"/>
            </a:lnSpc>
            <a:spcBef>
              <a:spcPct val="0"/>
            </a:spcBef>
            <a:spcAft>
              <a:spcPct val="35000"/>
            </a:spcAft>
          </a:pPr>
          <a:r>
            <a:rPr lang="en-US" sz="1800" kern="1200" dirty="0" smtClean="0"/>
            <a:t>Increase in Accuracy</a:t>
          </a:r>
          <a:endParaRPr lang="en-US" sz="1800" kern="1200" dirty="0"/>
        </a:p>
      </dsp:txBody>
      <dsp:txXfrm>
        <a:off x="6365506" y="2030735"/>
        <a:ext cx="2477682" cy="615710"/>
      </dsp:txXfrm>
    </dsp:sp>
    <dsp:sp modelId="{59863BD0-673F-49C1-85F4-74E99A7594C6}">
      <dsp:nvSpPr>
        <dsp:cNvPr id="0" name=""/>
        <dsp:cNvSpPr/>
      </dsp:nvSpPr>
      <dsp:spPr>
        <a:xfrm>
          <a:off x="5626943" y="1328222"/>
          <a:ext cx="1179790" cy="1179833"/>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8000" r="-8000"/>
          </a:stretch>
        </a:blipFill>
        <a:ln>
          <a:noFill/>
        </a:ln>
        <a:effectLst>
          <a:outerShdw blurRad="65500" dist="38100" dir="5400000" rotWithShape="0">
            <a:srgbClr val="000000">
              <a:alpha val="40000"/>
            </a:srgbClr>
          </a:outerShdw>
        </a:effectLst>
      </dsp:spPr>
      <dsp:style>
        <a:lnRef idx="0">
          <a:scrgbClr r="0" g="0" b="0"/>
        </a:lnRef>
        <a:fillRef idx="1">
          <a:scrgbClr r="0" g="0" b="0"/>
        </a:fillRef>
        <a:effectRef idx="2">
          <a:scrgbClr r="0" g="0" b="0"/>
        </a:effectRef>
        <a:fontRef idx="minor"/>
      </dsp:style>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CAFEC98-4031-49B9-9CBA-B6950B2FEF3C}">
      <dsp:nvSpPr>
        <dsp:cNvPr id="0" name=""/>
        <dsp:cNvSpPr/>
      </dsp:nvSpPr>
      <dsp:spPr>
        <a:xfrm>
          <a:off x="0" y="519374"/>
          <a:ext cx="5029199" cy="579149"/>
        </a:xfrm>
        <a:prstGeom prst="roundRect">
          <a:avLst/>
        </a:prstGeom>
        <a:solidFill>
          <a:schemeClr val="accent4">
            <a:hueOff val="0"/>
            <a:satOff val="0"/>
            <a:lumOff val="0"/>
            <a:alphaOff val="0"/>
          </a:schemeClr>
        </a:solidFill>
        <a:ln w="425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l" defTabSz="666750">
            <a:lnSpc>
              <a:spcPct val="90000"/>
            </a:lnSpc>
            <a:spcBef>
              <a:spcPct val="0"/>
            </a:spcBef>
            <a:spcAft>
              <a:spcPct val="35000"/>
            </a:spcAft>
          </a:pPr>
          <a:r>
            <a:rPr lang="en-US" sz="1500" kern="1200" dirty="0" smtClean="0"/>
            <a:t>Turn-key solution for warehouse automation for the workflows listed to the right.</a:t>
          </a:r>
          <a:endParaRPr lang="en-US" sz="1500" kern="1200" dirty="0"/>
        </a:p>
      </dsp:txBody>
      <dsp:txXfrm>
        <a:off x="28272" y="547646"/>
        <a:ext cx="4972655" cy="522605"/>
      </dsp:txXfrm>
    </dsp:sp>
    <dsp:sp modelId="{4E412ECC-453C-4E66-9894-DEEF65FB6544}">
      <dsp:nvSpPr>
        <dsp:cNvPr id="0" name=""/>
        <dsp:cNvSpPr/>
      </dsp:nvSpPr>
      <dsp:spPr>
        <a:xfrm>
          <a:off x="0" y="1098524"/>
          <a:ext cx="5029199" cy="776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9677" tIns="19050" rIns="106680" bIns="19050" numCol="1" spcCol="1270" anchor="t" anchorCtr="0">
          <a:noAutofit/>
        </a:bodyPr>
        <a:lstStyle/>
        <a:p>
          <a:pPr marL="114300" lvl="1" indent="-114300" algn="l" defTabSz="533400">
            <a:lnSpc>
              <a:spcPct val="90000"/>
            </a:lnSpc>
            <a:spcBef>
              <a:spcPct val="0"/>
            </a:spcBef>
            <a:spcAft>
              <a:spcPct val="20000"/>
            </a:spcAft>
            <a:buChar char="••"/>
          </a:pPr>
          <a:r>
            <a:rPr lang="en-US" sz="1200" kern="1200" dirty="0" smtClean="0"/>
            <a:t>Create increased efficiency / throughput</a:t>
          </a:r>
          <a:endParaRPr lang="en-US" sz="1200" kern="1200" dirty="0"/>
        </a:p>
        <a:p>
          <a:pPr marL="114300" lvl="1" indent="-114300" algn="l" defTabSz="533400">
            <a:lnSpc>
              <a:spcPct val="90000"/>
            </a:lnSpc>
            <a:spcBef>
              <a:spcPct val="0"/>
            </a:spcBef>
            <a:spcAft>
              <a:spcPct val="20000"/>
            </a:spcAft>
            <a:buChar char="••"/>
          </a:pPr>
          <a:r>
            <a:rPr lang="en-US" sz="1200" kern="1200" dirty="0" smtClean="0"/>
            <a:t>Reduction of direct labor</a:t>
          </a:r>
        </a:p>
        <a:p>
          <a:pPr marL="114300" lvl="1" indent="-114300" algn="l" defTabSz="533400">
            <a:lnSpc>
              <a:spcPct val="90000"/>
            </a:lnSpc>
            <a:spcBef>
              <a:spcPct val="0"/>
            </a:spcBef>
            <a:spcAft>
              <a:spcPct val="20000"/>
            </a:spcAft>
            <a:buChar char="••"/>
          </a:pPr>
          <a:r>
            <a:rPr lang="en-US" sz="1200" kern="1200" dirty="0" smtClean="0"/>
            <a:t>Increased inventory accuracy</a:t>
          </a:r>
        </a:p>
        <a:p>
          <a:pPr marL="114300" lvl="1" indent="-114300" algn="l" defTabSz="533400">
            <a:lnSpc>
              <a:spcPct val="90000"/>
            </a:lnSpc>
            <a:spcBef>
              <a:spcPct val="0"/>
            </a:spcBef>
            <a:spcAft>
              <a:spcPct val="20000"/>
            </a:spcAft>
            <a:buChar char="••"/>
          </a:pPr>
          <a:r>
            <a:rPr lang="en-US" sz="1200" kern="1200" dirty="0" smtClean="0"/>
            <a:t>eliminate manual processes and data entry </a:t>
          </a:r>
        </a:p>
      </dsp:txBody>
      <dsp:txXfrm>
        <a:off x="0" y="1098524"/>
        <a:ext cx="5029199" cy="776250"/>
      </dsp:txXfrm>
    </dsp:sp>
    <dsp:sp modelId="{BE73CEE3-A70F-46AA-B927-7188718746D0}">
      <dsp:nvSpPr>
        <dsp:cNvPr id="0" name=""/>
        <dsp:cNvSpPr/>
      </dsp:nvSpPr>
      <dsp:spPr>
        <a:xfrm>
          <a:off x="0" y="1874774"/>
          <a:ext cx="5029199" cy="579149"/>
        </a:xfrm>
        <a:prstGeom prst="roundRect">
          <a:avLst/>
        </a:prstGeom>
        <a:solidFill>
          <a:schemeClr val="accent4">
            <a:hueOff val="-1546358"/>
            <a:satOff val="8966"/>
            <a:lumOff val="5294"/>
            <a:alphaOff val="0"/>
          </a:schemeClr>
        </a:solidFill>
        <a:ln w="425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l" defTabSz="666750">
            <a:lnSpc>
              <a:spcPct val="90000"/>
            </a:lnSpc>
            <a:spcBef>
              <a:spcPct val="0"/>
            </a:spcBef>
            <a:spcAft>
              <a:spcPct val="35000"/>
            </a:spcAft>
          </a:pPr>
          <a:r>
            <a:rPr lang="en-US" sz="1500" kern="1200" dirty="0" smtClean="0"/>
            <a:t>Meets the unique or specific requirements of each of the four distribution centers.</a:t>
          </a:r>
          <a:endParaRPr lang="en-US" sz="1500" kern="1200" dirty="0"/>
        </a:p>
      </dsp:txBody>
      <dsp:txXfrm>
        <a:off x="28272" y="1903046"/>
        <a:ext cx="4972655" cy="522605"/>
      </dsp:txXfrm>
    </dsp:sp>
    <dsp:sp modelId="{A4D3FAB8-C473-4FF4-9F68-DC549B79020D}">
      <dsp:nvSpPr>
        <dsp:cNvPr id="0" name=""/>
        <dsp:cNvSpPr/>
      </dsp:nvSpPr>
      <dsp:spPr>
        <a:xfrm>
          <a:off x="0" y="2453924"/>
          <a:ext cx="5029199" cy="248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9677" tIns="19050" rIns="106680" bIns="19050" numCol="1" spcCol="1270" anchor="t" anchorCtr="0">
          <a:noAutofit/>
        </a:bodyPr>
        <a:lstStyle/>
        <a:p>
          <a:pPr marL="114300" lvl="1" indent="-114300" algn="l" defTabSz="533400">
            <a:lnSpc>
              <a:spcPct val="90000"/>
            </a:lnSpc>
            <a:spcBef>
              <a:spcPct val="0"/>
            </a:spcBef>
            <a:spcAft>
              <a:spcPct val="20000"/>
            </a:spcAft>
            <a:buChar char="••"/>
          </a:pPr>
          <a:endParaRPr lang="en-US" sz="1200" kern="1200"/>
        </a:p>
      </dsp:txBody>
      <dsp:txXfrm>
        <a:off x="0" y="2453924"/>
        <a:ext cx="5029199" cy="248400"/>
      </dsp:txXfrm>
    </dsp:sp>
    <dsp:sp modelId="{3ED5B591-CC4D-4E10-AD99-042046BB0D39}">
      <dsp:nvSpPr>
        <dsp:cNvPr id="0" name=""/>
        <dsp:cNvSpPr/>
      </dsp:nvSpPr>
      <dsp:spPr>
        <a:xfrm>
          <a:off x="0" y="2702325"/>
          <a:ext cx="5029199" cy="579149"/>
        </a:xfrm>
        <a:prstGeom prst="roundRect">
          <a:avLst/>
        </a:prstGeom>
        <a:solidFill>
          <a:schemeClr val="accent4">
            <a:hueOff val="-3092715"/>
            <a:satOff val="17932"/>
            <a:lumOff val="10588"/>
            <a:alphaOff val="0"/>
          </a:schemeClr>
        </a:solidFill>
        <a:ln w="425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l" defTabSz="666750">
            <a:lnSpc>
              <a:spcPct val="90000"/>
            </a:lnSpc>
            <a:spcBef>
              <a:spcPct val="0"/>
            </a:spcBef>
            <a:spcAft>
              <a:spcPct val="35000"/>
            </a:spcAft>
          </a:pPr>
          <a:r>
            <a:rPr lang="en-US" sz="1500" kern="1200" dirty="0" smtClean="0"/>
            <a:t>If there are other areas where efficiencies can be created we can incorporate them into this project very easily.  </a:t>
          </a:r>
          <a:endParaRPr lang="en-US" sz="1500" kern="1200" dirty="0"/>
        </a:p>
      </dsp:txBody>
      <dsp:txXfrm>
        <a:off x="28272" y="2730597"/>
        <a:ext cx="4972655" cy="522605"/>
      </dsp:txXfrm>
    </dsp:sp>
    <dsp:sp modelId="{D49961AC-CE47-4B7A-A2A7-731C64A55587}">
      <dsp:nvSpPr>
        <dsp:cNvPr id="0" name=""/>
        <dsp:cNvSpPr/>
      </dsp:nvSpPr>
      <dsp:spPr>
        <a:xfrm>
          <a:off x="0" y="3281474"/>
          <a:ext cx="5029199" cy="248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9677" tIns="19050" rIns="106680" bIns="19050" numCol="1" spcCol="1270" anchor="t" anchorCtr="0">
          <a:noAutofit/>
        </a:bodyPr>
        <a:lstStyle/>
        <a:p>
          <a:pPr marL="114300" lvl="1" indent="-114300" algn="l" defTabSz="533400">
            <a:lnSpc>
              <a:spcPct val="90000"/>
            </a:lnSpc>
            <a:spcBef>
              <a:spcPct val="0"/>
            </a:spcBef>
            <a:spcAft>
              <a:spcPct val="20000"/>
            </a:spcAft>
            <a:buChar char="••"/>
          </a:pPr>
          <a:r>
            <a:rPr lang="en-US" sz="1200" kern="1200" dirty="0" smtClean="0"/>
            <a:t>RFgen is very flexible and scalable</a:t>
          </a:r>
          <a:endParaRPr lang="en-US" sz="1200" kern="1200" dirty="0"/>
        </a:p>
      </dsp:txBody>
      <dsp:txXfrm>
        <a:off x="0" y="3281474"/>
        <a:ext cx="5029199" cy="248400"/>
      </dsp:txXfrm>
    </dsp:sp>
    <dsp:sp modelId="{A0A3BD89-7573-439D-B9E0-3FB93A95D25B}">
      <dsp:nvSpPr>
        <dsp:cNvPr id="0" name=""/>
        <dsp:cNvSpPr/>
      </dsp:nvSpPr>
      <dsp:spPr>
        <a:xfrm>
          <a:off x="0" y="3529875"/>
          <a:ext cx="5029199" cy="579149"/>
        </a:xfrm>
        <a:prstGeom prst="roundRect">
          <a:avLst/>
        </a:prstGeom>
        <a:solidFill>
          <a:schemeClr val="accent4">
            <a:hueOff val="-4639073"/>
            <a:satOff val="26898"/>
            <a:lumOff val="15882"/>
            <a:alphaOff val="0"/>
          </a:schemeClr>
        </a:solidFill>
        <a:ln w="425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l" defTabSz="666750">
            <a:lnSpc>
              <a:spcPct val="90000"/>
            </a:lnSpc>
            <a:spcBef>
              <a:spcPct val="0"/>
            </a:spcBef>
            <a:spcAft>
              <a:spcPct val="35000"/>
            </a:spcAft>
          </a:pPr>
          <a:r>
            <a:rPr lang="en-US" sz="1500" kern="1200" dirty="0" smtClean="0"/>
            <a:t>This solution can provide a mobile field sales application for your 250+ field reps. </a:t>
          </a:r>
          <a:endParaRPr lang="en-US" sz="1500" kern="1200" dirty="0"/>
        </a:p>
      </dsp:txBody>
      <dsp:txXfrm>
        <a:off x="28272" y="3558147"/>
        <a:ext cx="4972655" cy="522605"/>
      </dsp:txXfrm>
    </dsp:sp>
    <dsp:sp modelId="{CC055DE0-7375-438F-B61A-CB5FA4A10D4B}">
      <dsp:nvSpPr>
        <dsp:cNvPr id="0" name=""/>
        <dsp:cNvSpPr/>
      </dsp:nvSpPr>
      <dsp:spPr>
        <a:xfrm>
          <a:off x="0" y="4109025"/>
          <a:ext cx="5029199" cy="248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9677" tIns="19050" rIns="106680" bIns="19050" numCol="1" spcCol="1270" anchor="t" anchorCtr="0">
          <a:noAutofit/>
        </a:bodyPr>
        <a:lstStyle/>
        <a:p>
          <a:pPr marL="114300" lvl="1" indent="-114300" algn="l" defTabSz="533400">
            <a:lnSpc>
              <a:spcPct val="90000"/>
            </a:lnSpc>
            <a:spcBef>
              <a:spcPct val="0"/>
            </a:spcBef>
            <a:spcAft>
              <a:spcPct val="20000"/>
            </a:spcAft>
            <a:buChar char="••"/>
          </a:pPr>
          <a:endParaRPr lang="en-US" sz="1200" kern="1200"/>
        </a:p>
      </dsp:txBody>
      <dsp:txXfrm>
        <a:off x="0" y="4109025"/>
        <a:ext cx="5029199" cy="2484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4682AB-D3FE-4EA3-96A8-33F5657306DC}">
      <dsp:nvSpPr>
        <dsp:cNvPr id="0" name=""/>
        <dsp:cNvSpPr/>
      </dsp:nvSpPr>
      <dsp:spPr>
        <a:xfrm>
          <a:off x="0" y="337060"/>
          <a:ext cx="4267200" cy="277200"/>
        </a:xfrm>
        <a:prstGeom prst="rect">
          <a:avLst/>
        </a:prstGeom>
        <a:solidFill>
          <a:schemeClr val="lt1">
            <a:alpha val="90000"/>
            <a:hueOff val="0"/>
            <a:satOff val="0"/>
            <a:lumOff val="0"/>
            <a:alphaOff val="0"/>
          </a:schemeClr>
        </a:solidFill>
        <a:ln w="9525" cap="flat" cmpd="sng" algn="ctr">
          <a:solidFill>
            <a:schemeClr val="accent4">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1FC7C628-9F50-452F-9307-39926CED9FC9}">
      <dsp:nvSpPr>
        <dsp:cNvPr id="0" name=""/>
        <dsp:cNvSpPr/>
      </dsp:nvSpPr>
      <dsp:spPr>
        <a:xfrm>
          <a:off x="213360" y="174700"/>
          <a:ext cx="2987040" cy="324720"/>
        </a:xfrm>
        <a:prstGeom prst="roundRect">
          <a:avLst/>
        </a:prstGeom>
        <a:gradFill rotWithShape="0">
          <a:gsLst>
            <a:gs pos="0">
              <a:schemeClr val="accent4">
                <a:hueOff val="0"/>
                <a:satOff val="0"/>
                <a:lumOff val="0"/>
                <a:alphaOff val="0"/>
                <a:shade val="45000"/>
                <a:satMod val="155000"/>
              </a:schemeClr>
            </a:gs>
            <a:gs pos="60000">
              <a:schemeClr val="accent4">
                <a:hueOff val="0"/>
                <a:satOff val="0"/>
                <a:lumOff val="0"/>
                <a:alphaOff val="0"/>
                <a:shade val="95000"/>
                <a:satMod val="150000"/>
              </a:schemeClr>
            </a:gs>
            <a:gs pos="100000">
              <a:schemeClr val="accent4">
                <a:hueOff val="0"/>
                <a:satOff val="0"/>
                <a:lumOff val="0"/>
                <a:alphaOff val="0"/>
                <a:tint val="87000"/>
                <a:satMod val="250000"/>
              </a:schemeClr>
            </a:gs>
          </a:gsLst>
          <a:lin ang="16200000" scaled="0"/>
        </a:gradFill>
        <a:ln>
          <a:noFill/>
        </a:ln>
        <a:effectLst>
          <a:outerShdw blurRad="65500" dist="38100" dir="5400000" rotWithShape="0">
            <a:srgbClr val="000000">
              <a:alpha val="4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2903" tIns="0" rIns="112903" bIns="0" numCol="1" spcCol="1270" anchor="ctr" anchorCtr="0">
          <a:noAutofit/>
        </a:bodyPr>
        <a:lstStyle/>
        <a:p>
          <a:pPr lvl="0" algn="l" defTabSz="488950">
            <a:lnSpc>
              <a:spcPct val="90000"/>
            </a:lnSpc>
            <a:spcBef>
              <a:spcPct val="0"/>
            </a:spcBef>
            <a:spcAft>
              <a:spcPct val="35000"/>
            </a:spcAft>
          </a:pPr>
          <a:r>
            <a:rPr lang="en-US" sz="1100" b="1" kern="1200" dirty="0" smtClean="0"/>
            <a:t>Established in 1983</a:t>
          </a:r>
          <a:endParaRPr lang="en-US" sz="1100" b="1" kern="1200" dirty="0"/>
        </a:p>
      </dsp:txBody>
      <dsp:txXfrm>
        <a:off x="229212" y="190552"/>
        <a:ext cx="2955336" cy="293016"/>
      </dsp:txXfrm>
    </dsp:sp>
    <dsp:sp modelId="{596A58EA-78B7-464F-928D-25E9752D57D2}">
      <dsp:nvSpPr>
        <dsp:cNvPr id="0" name=""/>
        <dsp:cNvSpPr/>
      </dsp:nvSpPr>
      <dsp:spPr>
        <a:xfrm>
          <a:off x="0" y="836020"/>
          <a:ext cx="4267200" cy="459112"/>
        </a:xfrm>
        <a:prstGeom prst="rect">
          <a:avLst/>
        </a:prstGeom>
        <a:solidFill>
          <a:schemeClr val="lt1">
            <a:alpha val="90000"/>
            <a:hueOff val="0"/>
            <a:satOff val="0"/>
            <a:lumOff val="0"/>
            <a:alphaOff val="0"/>
          </a:schemeClr>
        </a:solidFill>
        <a:ln w="9525" cap="flat" cmpd="sng" algn="ctr">
          <a:solidFill>
            <a:schemeClr val="accent4">
              <a:hueOff val="-1159768"/>
              <a:satOff val="6724"/>
              <a:lumOff val="3971"/>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31182" tIns="229108" rIns="33118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Costpoint 7.0</a:t>
          </a:r>
          <a:endParaRPr lang="en-US" sz="1100" kern="1200" dirty="0"/>
        </a:p>
      </dsp:txBody>
      <dsp:txXfrm>
        <a:off x="0" y="836020"/>
        <a:ext cx="4267200" cy="459112"/>
      </dsp:txXfrm>
    </dsp:sp>
    <dsp:sp modelId="{BDB68EF4-9E8B-4938-BCE4-512202481DF0}">
      <dsp:nvSpPr>
        <dsp:cNvPr id="0" name=""/>
        <dsp:cNvSpPr/>
      </dsp:nvSpPr>
      <dsp:spPr>
        <a:xfrm>
          <a:off x="213360" y="673660"/>
          <a:ext cx="2987040" cy="324720"/>
        </a:xfrm>
        <a:prstGeom prst="roundRect">
          <a:avLst/>
        </a:prstGeom>
        <a:gradFill rotWithShape="0">
          <a:gsLst>
            <a:gs pos="0">
              <a:schemeClr val="accent4">
                <a:hueOff val="-1159768"/>
                <a:satOff val="6724"/>
                <a:lumOff val="3971"/>
                <a:alphaOff val="0"/>
                <a:shade val="45000"/>
                <a:satMod val="155000"/>
              </a:schemeClr>
            </a:gs>
            <a:gs pos="60000">
              <a:schemeClr val="accent4">
                <a:hueOff val="-1159768"/>
                <a:satOff val="6724"/>
                <a:lumOff val="3971"/>
                <a:alphaOff val="0"/>
                <a:shade val="95000"/>
                <a:satMod val="150000"/>
              </a:schemeClr>
            </a:gs>
            <a:gs pos="100000">
              <a:schemeClr val="accent4">
                <a:hueOff val="-1159768"/>
                <a:satOff val="6724"/>
                <a:lumOff val="3971"/>
                <a:alphaOff val="0"/>
                <a:tint val="87000"/>
                <a:satMod val="250000"/>
              </a:schemeClr>
            </a:gs>
          </a:gsLst>
          <a:lin ang="16200000" scaled="0"/>
        </a:gradFill>
        <a:ln>
          <a:noFill/>
        </a:ln>
        <a:effectLst>
          <a:outerShdw blurRad="65500" dist="38100" dir="5400000" rotWithShape="0">
            <a:srgbClr val="000000">
              <a:alpha val="4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2903" tIns="0" rIns="112903" bIns="0" numCol="1" spcCol="1270" anchor="ctr" anchorCtr="0">
          <a:noAutofit/>
        </a:bodyPr>
        <a:lstStyle/>
        <a:p>
          <a:pPr lvl="0" algn="l" defTabSz="488950">
            <a:lnSpc>
              <a:spcPct val="90000"/>
            </a:lnSpc>
            <a:spcBef>
              <a:spcPct val="0"/>
            </a:spcBef>
            <a:spcAft>
              <a:spcPct val="35000"/>
            </a:spcAft>
          </a:pPr>
          <a:r>
            <a:rPr lang="en-US" sz="1100" b="1" kern="1200" dirty="0" smtClean="0"/>
            <a:t>Deltek-Validated Integration</a:t>
          </a:r>
          <a:endParaRPr lang="en-US" sz="1100" b="1" kern="1200" dirty="0"/>
        </a:p>
      </dsp:txBody>
      <dsp:txXfrm>
        <a:off x="229212" y="689512"/>
        <a:ext cx="2955336" cy="293016"/>
      </dsp:txXfrm>
    </dsp:sp>
    <dsp:sp modelId="{0758049C-D399-4D4C-9106-F1460F8041CE}">
      <dsp:nvSpPr>
        <dsp:cNvPr id="0" name=""/>
        <dsp:cNvSpPr/>
      </dsp:nvSpPr>
      <dsp:spPr>
        <a:xfrm>
          <a:off x="0" y="1516892"/>
          <a:ext cx="4267200" cy="796950"/>
        </a:xfrm>
        <a:prstGeom prst="rect">
          <a:avLst/>
        </a:prstGeom>
        <a:solidFill>
          <a:schemeClr val="lt1">
            <a:alpha val="90000"/>
            <a:hueOff val="0"/>
            <a:satOff val="0"/>
            <a:lumOff val="0"/>
            <a:alphaOff val="0"/>
          </a:schemeClr>
        </a:solidFill>
        <a:ln w="9525" cap="flat" cmpd="sng" algn="ctr">
          <a:solidFill>
            <a:schemeClr val="accent4">
              <a:hueOff val="-2319537"/>
              <a:satOff val="13449"/>
              <a:lumOff val="7941"/>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31182" tIns="229108" rIns="33118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2,800 worldwide installations</a:t>
          </a:r>
          <a:endParaRPr lang="en-US" sz="1100" kern="1200" dirty="0"/>
        </a:p>
        <a:p>
          <a:pPr marL="57150" lvl="1" indent="-57150" algn="l" defTabSz="488950">
            <a:lnSpc>
              <a:spcPct val="90000"/>
            </a:lnSpc>
            <a:spcBef>
              <a:spcPct val="0"/>
            </a:spcBef>
            <a:spcAft>
              <a:spcPct val="15000"/>
            </a:spcAft>
            <a:buChar char="••"/>
          </a:pPr>
          <a:r>
            <a:rPr lang="en-US" sz="1100" kern="1200" dirty="0" smtClean="0"/>
            <a:t>140 partners worldwide</a:t>
          </a:r>
          <a:endParaRPr lang="en-US" sz="1100" kern="1200" dirty="0"/>
        </a:p>
        <a:p>
          <a:pPr marL="57150" lvl="1" indent="-57150" algn="l" defTabSz="488950">
            <a:lnSpc>
              <a:spcPct val="90000"/>
            </a:lnSpc>
            <a:spcBef>
              <a:spcPct val="0"/>
            </a:spcBef>
            <a:spcAft>
              <a:spcPct val="15000"/>
            </a:spcAft>
            <a:buChar char="••"/>
          </a:pPr>
          <a:r>
            <a:rPr lang="en-US" sz="1100" kern="1200" dirty="0" smtClean="0"/>
            <a:t>Regional support in 35+ countries</a:t>
          </a:r>
        </a:p>
      </dsp:txBody>
      <dsp:txXfrm>
        <a:off x="0" y="1516892"/>
        <a:ext cx="4267200" cy="796950"/>
      </dsp:txXfrm>
    </dsp:sp>
    <dsp:sp modelId="{51C9E876-36B7-4468-B462-ED9F6540815C}">
      <dsp:nvSpPr>
        <dsp:cNvPr id="0" name=""/>
        <dsp:cNvSpPr/>
      </dsp:nvSpPr>
      <dsp:spPr>
        <a:xfrm>
          <a:off x="213360" y="1354532"/>
          <a:ext cx="2987040" cy="324720"/>
        </a:xfrm>
        <a:prstGeom prst="roundRect">
          <a:avLst/>
        </a:prstGeom>
        <a:gradFill rotWithShape="0">
          <a:gsLst>
            <a:gs pos="0">
              <a:schemeClr val="accent4">
                <a:hueOff val="-2319537"/>
                <a:satOff val="13449"/>
                <a:lumOff val="7941"/>
                <a:alphaOff val="0"/>
                <a:shade val="45000"/>
                <a:satMod val="155000"/>
              </a:schemeClr>
            </a:gs>
            <a:gs pos="60000">
              <a:schemeClr val="accent4">
                <a:hueOff val="-2319537"/>
                <a:satOff val="13449"/>
                <a:lumOff val="7941"/>
                <a:alphaOff val="0"/>
                <a:shade val="95000"/>
                <a:satMod val="150000"/>
              </a:schemeClr>
            </a:gs>
            <a:gs pos="100000">
              <a:schemeClr val="accent4">
                <a:hueOff val="-2319537"/>
                <a:satOff val="13449"/>
                <a:lumOff val="7941"/>
                <a:alphaOff val="0"/>
                <a:tint val="87000"/>
                <a:satMod val="250000"/>
              </a:schemeClr>
            </a:gs>
          </a:gsLst>
          <a:lin ang="16200000" scaled="0"/>
        </a:gradFill>
        <a:ln>
          <a:noFill/>
        </a:ln>
        <a:effectLst>
          <a:outerShdw blurRad="65500" dist="38100" dir="5400000" rotWithShape="0">
            <a:srgbClr val="000000">
              <a:alpha val="4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2903" tIns="0" rIns="112903" bIns="0" numCol="1" spcCol="1270" anchor="ctr" anchorCtr="0">
          <a:noAutofit/>
        </a:bodyPr>
        <a:lstStyle/>
        <a:p>
          <a:pPr lvl="0" algn="l" defTabSz="488950">
            <a:lnSpc>
              <a:spcPct val="90000"/>
            </a:lnSpc>
            <a:spcBef>
              <a:spcPct val="0"/>
            </a:spcBef>
            <a:spcAft>
              <a:spcPct val="35000"/>
            </a:spcAft>
          </a:pPr>
          <a:r>
            <a:rPr lang="en-US" sz="1100" b="1" kern="1200" dirty="0" smtClean="0"/>
            <a:t>Global Reach</a:t>
          </a:r>
          <a:endParaRPr lang="en-US" sz="1100" b="1" kern="1200" dirty="0"/>
        </a:p>
      </dsp:txBody>
      <dsp:txXfrm>
        <a:off x="229212" y="1370384"/>
        <a:ext cx="2955336" cy="293016"/>
      </dsp:txXfrm>
    </dsp:sp>
    <dsp:sp modelId="{816F5E93-B7F9-4D7F-A1A1-FB1F678DC3DB}">
      <dsp:nvSpPr>
        <dsp:cNvPr id="0" name=""/>
        <dsp:cNvSpPr/>
      </dsp:nvSpPr>
      <dsp:spPr>
        <a:xfrm>
          <a:off x="0" y="2535602"/>
          <a:ext cx="4267200" cy="796950"/>
        </a:xfrm>
        <a:prstGeom prst="rect">
          <a:avLst/>
        </a:prstGeom>
        <a:solidFill>
          <a:schemeClr val="lt1">
            <a:alpha val="90000"/>
            <a:hueOff val="0"/>
            <a:satOff val="0"/>
            <a:lumOff val="0"/>
            <a:alphaOff val="0"/>
          </a:schemeClr>
        </a:solidFill>
        <a:ln w="9525" cap="flat" cmpd="sng" algn="ctr">
          <a:solidFill>
            <a:schemeClr val="accent4">
              <a:hueOff val="-3479305"/>
              <a:satOff val="20173"/>
              <a:lumOff val="11912"/>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31182" tIns="229108" rIns="33118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Software</a:t>
          </a:r>
          <a:endParaRPr lang="en-US" sz="1100" kern="1200" dirty="0"/>
        </a:p>
        <a:p>
          <a:pPr marL="57150" lvl="1" indent="-57150" algn="l" defTabSz="488950">
            <a:lnSpc>
              <a:spcPct val="90000"/>
            </a:lnSpc>
            <a:spcBef>
              <a:spcPct val="0"/>
            </a:spcBef>
            <a:spcAft>
              <a:spcPct val="15000"/>
            </a:spcAft>
            <a:buChar char="••"/>
          </a:pPr>
          <a:r>
            <a:rPr lang="en-US" sz="1100" kern="1200" dirty="0" smtClean="0"/>
            <a:t>Hardware</a:t>
          </a:r>
          <a:endParaRPr lang="en-US" sz="1100" kern="1200" dirty="0"/>
        </a:p>
        <a:p>
          <a:pPr marL="57150" lvl="1" indent="-57150" algn="l" defTabSz="488950">
            <a:lnSpc>
              <a:spcPct val="90000"/>
            </a:lnSpc>
            <a:spcBef>
              <a:spcPct val="0"/>
            </a:spcBef>
            <a:spcAft>
              <a:spcPct val="15000"/>
            </a:spcAft>
            <a:buChar char="••"/>
          </a:pPr>
          <a:r>
            <a:rPr lang="en-US" sz="1100" kern="1200" dirty="0" smtClean="0"/>
            <a:t>Professional Services</a:t>
          </a:r>
          <a:endParaRPr lang="en-US" sz="1100" kern="1200" dirty="0"/>
        </a:p>
      </dsp:txBody>
      <dsp:txXfrm>
        <a:off x="0" y="2535602"/>
        <a:ext cx="4267200" cy="796950"/>
      </dsp:txXfrm>
    </dsp:sp>
    <dsp:sp modelId="{037B1473-4469-48FF-9F87-538C21881839}">
      <dsp:nvSpPr>
        <dsp:cNvPr id="0" name=""/>
        <dsp:cNvSpPr/>
      </dsp:nvSpPr>
      <dsp:spPr>
        <a:xfrm>
          <a:off x="213360" y="2373242"/>
          <a:ext cx="2987040" cy="324720"/>
        </a:xfrm>
        <a:prstGeom prst="roundRect">
          <a:avLst/>
        </a:prstGeom>
        <a:gradFill rotWithShape="0">
          <a:gsLst>
            <a:gs pos="0">
              <a:schemeClr val="accent4">
                <a:hueOff val="-3479305"/>
                <a:satOff val="20173"/>
                <a:lumOff val="11912"/>
                <a:alphaOff val="0"/>
                <a:shade val="45000"/>
                <a:satMod val="155000"/>
              </a:schemeClr>
            </a:gs>
            <a:gs pos="60000">
              <a:schemeClr val="accent4">
                <a:hueOff val="-3479305"/>
                <a:satOff val="20173"/>
                <a:lumOff val="11912"/>
                <a:alphaOff val="0"/>
                <a:shade val="95000"/>
                <a:satMod val="150000"/>
              </a:schemeClr>
            </a:gs>
            <a:gs pos="100000">
              <a:schemeClr val="accent4">
                <a:hueOff val="-3479305"/>
                <a:satOff val="20173"/>
                <a:lumOff val="11912"/>
                <a:alphaOff val="0"/>
                <a:tint val="87000"/>
                <a:satMod val="250000"/>
              </a:schemeClr>
            </a:gs>
          </a:gsLst>
          <a:lin ang="16200000" scaled="0"/>
        </a:gradFill>
        <a:ln>
          <a:noFill/>
        </a:ln>
        <a:effectLst>
          <a:outerShdw blurRad="65500" dist="38100" dir="5400000" rotWithShape="0">
            <a:srgbClr val="000000">
              <a:alpha val="4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2903" tIns="0" rIns="112903" bIns="0" numCol="1" spcCol="1270" anchor="ctr" anchorCtr="0">
          <a:noAutofit/>
        </a:bodyPr>
        <a:lstStyle/>
        <a:p>
          <a:pPr lvl="0" algn="l" defTabSz="488950">
            <a:lnSpc>
              <a:spcPct val="90000"/>
            </a:lnSpc>
            <a:spcBef>
              <a:spcPct val="0"/>
            </a:spcBef>
            <a:spcAft>
              <a:spcPct val="35000"/>
            </a:spcAft>
          </a:pPr>
          <a:r>
            <a:rPr lang="en-US" sz="1100" b="1" kern="1200" dirty="0" smtClean="0"/>
            <a:t>Total Solution Provider</a:t>
          </a:r>
          <a:endParaRPr lang="en-US" sz="1100" b="1" kern="1200" dirty="0"/>
        </a:p>
      </dsp:txBody>
      <dsp:txXfrm>
        <a:off x="229212" y="2389094"/>
        <a:ext cx="2955336" cy="293016"/>
      </dsp:txXfrm>
    </dsp:sp>
    <dsp:sp modelId="{46F0942C-E86B-41EE-BF74-AAC09B916313}">
      <dsp:nvSpPr>
        <dsp:cNvPr id="0" name=""/>
        <dsp:cNvSpPr/>
      </dsp:nvSpPr>
      <dsp:spPr>
        <a:xfrm>
          <a:off x="0" y="3554312"/>
          <a:ext cx="4267200" cy="796950"/>
        </a:xfrm>
        <a:prstGeom prst="rect">
          <a:avLst/>
        </a:prstGeom>
        <a:solidFill>
          <a:schemeClr val="lt1">
            <a:alpha val="90000"/>
            <a:hueOff val="0"/>
            <a:satOff val="0"/>
            <a:lumOff val="0"/>
            <a:alphaOff val="0"/>
          </a:schemeClr>
        </a:solidFill>
        <a:ln w="9525" cap="flat" cmpd="sng" algn="ctr">
          <a:solidFill>
            <a:schemeClr val="accent4">
              <a:hueOff val="-4639073"/>
              <a:satOff val="26898"/>
              <a:lumOff val="15882"/>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31182" tIns="229108" rIns="33118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Deltek Premier Partner</a:t>
          </a:r>
          <a:endParaRPr lang="en-US" sz="1100" kern="1200" dirty="0"/>
        </a:p>
        <a:p>
          <a:pPr marL="57150" lvl="1" indent="-57150" algn="l" defTabSz="488950">
            <a:lnSpc>
              <a:spcPct val="90000"/>
            </a:lnSpc>
            <a:spcBef>
              <a:spcPct val="0"/>
            </a:spcBef>
            <a:spcAft>
              <a:spcPct val="15000"/>
            </a:spcAft>
            <a:buChar char="••"/>
          </a:pPr>
          <a:r>
            <a:rPr lang="en-US" sz="1100" kern="1200" dirty="0" smtClean="0"/>
            <a:t>SAP Partner</a:t>
          </a:r>
          <a:endParaRPr lang="en-US" sz="1100" kern="1200" dirty="0"/>
        </a:p>
        <a:p>
          <a:pPr marL="57150" lvl="1" indent="-57150" algn="l" defTabSz="488950">
            <a:lnSpc>
              <a:spcPct val="90000"/>
            </a:lnSpc>
            <a:spcBef>
              <a:spcPct val="0"/>
            </a:spcBef>
            <a:spcAft>
              <a:spcPct val="15000"/>
            </a:spcAft>
            <a:buChar char="••"/>
          </a:pPr>
          <a:r>
            <a:rPr lang="en-US" sz="1100" kern="1200" dirty="0" smtClean="0"/>
            <a:t>Oracle Gold Partner</a:t>
          </a:r>
          <a:endParaRPr lang="en-US" sz="1100" kern="1200" dirty="0"/>
        </a:p>
      </dsp:txBody>
      <dsp:txXfrm>
        <a:off x="0" y="3554312"/>
        <a:ext cx="4267200" cy="796950"/>
      </dsp:txXfrm>
    </dsp:sp>
    <dsp:sp modelId="{B5AA94A2-6754-4977-B772-0B6E8240F30A}">
      <dsp:nvSpPr>
        <dsp:cNvPr id="0" name=""/>
        <dsp:cNvSpPr/>
      </dsp:nvSpPr>
      <dsp:spPr>
        <a:xfrm>
          <a:off x="213360" y="3391952"/>
          <a:ext cx="2987040" cy="324720"/>
        </a:xfrm>
        <a:prstGeom prst="roundRect">
          <a:avLst/>
        </a:prstGeom>
        <a:gradFill rotWithShape="0">
          <a:gsLst>
            <a:gs pos="0">
              <a:schemeClr val="accent4">
                <a:hueOff val="-4639073"/>
                <a:satOff val="26898"/>
                <a:lumOff val="15882"/>
                <a:alphaOff val="0"/>
                <a:shade val="45000"/>
                <a:satMod val="155000"/>
              </a:schemeClr>
            </a:gs>
            <a:gs pos="60000">
              <a:schemeClr val="accent4">
                <a:hueOff val="-4639073"/>
                <a:satOff val="26898"/>
                <a:lumOff val="15882"/>
                <a:alphaOff val="0"/>
                <a:shade val="95000"/>
                <a:satMod val="150000"/>
              </a:schemeClr>
            </a:gs>
            <a:gs pos="100000">
              <a:schemeClr val="accent4">
                <a:hueOff val="-4639073"/>
                <a:satOff val="26898"/>
                <a:lumOff val="15882"/>
                <a:alphaOff val="0"/>
                <a:tint val="87000"/>
                <a:satMod val="250000"/>
              </a:schemeClr>
            </a:gs>
          </a:gsLst>
          <a:lin ang="16200000" scaled="0"/>
        </a:gradFill>
        <a:ln>
          <a:noFill/>
        </a:ln>
        <a:effectLst>
          <a:outerShdw blurRad="65500" dist="38100" dir="5400000" rotWithShape="0">
            <a:srgbClr val="000000">
              <a:alpha val="4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2903" tIns="0" rIns="112903" bIns="0" numCol="1" spcCol="1270" anchor="ctr" anchorCtr="0">
          <a:noAutofit/>
        </a:bodyPr>
        <a:lstStyle/>
        <a:p>
          <a:pPr lvl="0" algn="l" defTabSz="488950">
            <a:lnSpc>
              <a:spcPct val="90000"/>
            </a:lnSpc>
            <a:spcBef>
              <a:spcPct val="0"/>
            </a:spcBef>
            <a:spcAft>
              <a:spcPct val="35000"/>
            </a:spcAft>
          </a:pPr>
          <a:r>
            <a:rPr lang="en-US" sz="1100" b="1" kern="1200" dirty="0" smtClean="0"/>
            <a:t>Certified Partner</a:t>
          </a:r>
          <a:endParaRPr lang="en-US" sz="1100" b="1" kern="1200" dirty="0"/>
        </a:p>
      </dsp:txBody>
      <dsp:txXfrm>
        <a:off x="229212" y="3407804"/>
        <a:ext cx="2955336" cy="29301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32E8CFC-6E95-4EA3-A523-05E7DCDB5AD0}">
      <dsp:nvSpPr>
        <dsp:cNvPr id="0" name=""/>
        <dsp:cNvSpPr/>
      </dsp:nvSpPr>
      <dsp:spPr>
        <a:xfrm rot="16200000">
          <a:off x="-1732428" y="2613793"/>
          <a:ext cx="3974798" cy="4115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362948" bIns="0" numCol="1" spcCol="1270" anchor="t" anchorCtr="0">
          <a:noAutofit/>
        </a:bodyPr>
        <a:lstStyle/>
        <a:p>
          <a:pPr lvl="0" algn="r" defTabSz="1066800">
            <a:lnSpc>
              <a:spcPct val="90000"/>
            </a:lnSpc>
            <a:spcBef>
              <a:spcPct val="0"/>
            </a:spcBef>
            <a:spcAft>
              <a:spcPct val="35000"/>
            </a:spcAft>
          </a:pPr>
          <a:r>
            <a:rPr lang="en-US" sz="2400" kern="1200" dirty="0" smtClean="0"/>
            <a:t>Integrated ERP Solutions</a:t>
          </a:r>
          <a:endParaRPr lang="en-US" sz="2400" kern="1200" dirty="0"/>
        </a:p>
      </dsp:txBody>
      <dsp:txXfrm>
        <a:off x="-1732428" y="2613793"/>
        <a:ext cx="3974798" cy="411531"/>
      </dsp:txXfrm>
    </dsp:sp>
    <dsp:sp modelId="{D3684D9B-E519-4C1E-AE30-70D188047875}">
      <dsp:nvSpPr>
        <dsp:cNvPr id="0" name=""/>
        <dsp:cNvSpPr/>
      </dsp:nvSpPr>
      <dsp:spPr>
        <a:xfrm>
          <a:off x="460736" y="832159"/>
          <a:ext cx="2049865" cy="3974798"/>
        </a:xfrm>
        <a:prstGeom prst="rect">
          <a:avLst/>
        </a:prstGeom>
        <a:gradFill rotWithShape="0">
          <a:gsLst>
            <a:gs pos="0">
              <a:schemeClr val="accent4">
                <a:hueOff val="0"/>
                <a:satOff val="0"/>
                <a:lumOff val="0"/>
                <a:alphaOff val="0"/>
                <a:shade val="45000"/>
                <a:satMod val="155000"/>
              </a:schemeClr>
            </a:gs>
            <a:gs pos="60000">
              <a:schemeClr val="accent4">
                <a:hueOff val="0"/>
                <a:satOff val="0"/>
                <a:lumOff val="0"/>
                <a:alphaOff val="0"/>
                <a:shade val="95000"/>
                <a:satMod val="150000"/>
              </a:schemeClr>
            </a:gs>
            <a:gs pos="100000">
              <a:schemeClr val="accent4">
                <a:hueOff val="0"/>
                <a:satOff val="0"/>
                <a:lumOff val="0"/>
                <a:alphaOff val="0"/>
                <a:tint val="87000"/>
                <a:satMod val="250000"/>
              </a:schemeClr>
            </a:gs>
          </a:gsLst>
          <a:lin ang="16200000" scaled="0"/>
        </a:gradFill>
        <a:ln>
          <a:noFill/>
        </a:ln>
        <a:effectLst>
          <a:outerShdw blurRad="65500" dist="38100" dir="5400000" rotWithShape="0">
            <a:srgbClr val="000000">
              <a:alpha val="4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9568" tIns="362948" rIns="99568" bIns="99568" numCol="1" spcCol="1270" anchor="t" anchorCtr="0">
          <a:noAutofit/>
        </a:bodyPr>
        <a:lstStyle/>
        <a:p>
          <a:pPr marL="114300" lvl="1" indent="-114300" algn="l" defTabSz="622300">
            <a:lnSpc>
              <a:spcPct val="100000"/>
            </a:lnSpc>
            <a:spcBef>
              <a:spcPct val="0"/>
            </a:spcBef>
            <a:spcAft>
              <a:spcPts val="600"/>
            </a:spcAft>
            <a:buChar char="••"/>
          </a:pPr>
          <a:r>
            <a:rPr lang="en-US" sz="1400" kern="1200" dirty="0" smtClean="0"/>
            <a:t>Deltek Costpoint</a:t>
          </a:r>
          <a:endParaRPr lang="en-US" sz="1400" kern="1200" dirty="0"/>
        </a:p>
        <a:p>
          <a:pPr marL="114300" lvl="1" indent="-114300" algn="l" defTabSz="622300">
            <a:lnSpc>
              <a:spcPct val="100000"/>
            </a:lnSpc>
            <a:spcBef>
              <a:spcPct val="0"/>
            </a:spcBef>
            <a:spcAft>
              <a:spcPts val="600"/>
            </a:spcAft>
            <a:buChar char="••"/>
          </a:pPr>
          <a:r>
            <a:rPr lang="en-US" sz="1400" kern="1200" dirty="0" smtClean="0"/>
            <a:t>SAP</a:t>
          </a:r>
          <a:endParaRPr lang="en-US" sz="1400" kern="1200" dirty="0"/>
        </a:p>
        <a:p>
          <a:pPr marL="114300" lvl="1" indent="-114300" algn="l" defTabSz="622300">
            <a:lnSpc>
              <a:spcPct val="100000"/>
            </a:lnSpc>
            <a:spcBef>
              <a:spcPct val="0"/>
            </a:spcBef>
            <a:spcAft>
              <a:spcPts val="600"/>
            </a:spcAft>
            <a:buChar char="••"/>
          </a:pPr>
          <a:r>
            <a:rPr lang="en-US" sz="1400" kern="1200" dirty="0" smtClean="0"/>
            <a:t>SAP Business One</a:t>
          </a:r>
          <a:endParaRPr lang="en-US" sz="1400" kern="1200" dirty="0"/>
        </a:p>
        <a:p>
          <a:pPr marL="114300" lvl="1" indent="-114300" algn="l" defTabSz="622300">
            <a:lnSpc>
              <a:spcPct val="100000"/>
            </a:lnSpc>
            <a:spcBef>
              <a:spcPct val="0"/>
            </a:spcBef>
            <a:spcAft>
              <a:spcPts val="600"/>
            </a:spcAft>
            <a:buChar char="••"/>
          </a:pPr>
          <a:r>
            <a:rPr lang="en-US" sz="1400" kern="1200" dirty="0" smtClean="0"/>
            <a:t>Oracle E-Business Suite</a:t>
          </a:r>
          <a:endParaRPr lang="en-US" sz="1400" kern="1200" dirty="0"/>
        </a:p>
        <a:p>
          <a:pPr marL="114300" lvl="1" indent="-114300" algn="l" defTabSz="622300">
            <a:lnSpc>
              <a:spcPct val="90000"/>
            </a:lnSpc>
            <a:spcBef>
              <a:spcPct val="0"/>
            </a:spcBef>
            <a:spcAft>
              <a:spcPct val="15000"/>
            </a:spcAft>
            <a:buChar char="••"/>
          </a:pPr>
          <a:r>
            <a:rPr lang="en-US" sz="1400" kern="1200" dirty="0" smtClean="0"/>
            <a:t>JD Edwards</a:t>
          </a:r>
          <a:endParaRPr lang="en-US" sz="1400" kern="1200" dirty="0"/>
        </a:p>
        <a:p>
          <a:pPr marL="114300" lvl="1" indent="-114300" algn="l" defTabSz="622300">
            <a:lnSpc>
              <a:spcPct val="100000"/>
            </a:lnSpc>
            <a:spcBef>
              <a:spcPct val="0"/>
            </a:spcBef>
            <a:spcAft>
              <a:spcPts val="600"/>
            </a:spcAft>
            <a:buChar char="••"/>
          </a:pPr>
          <a:r>
            <a:rPr lang="en-US" sz="1400" kern="1200" dirty="0" smtClean="0"/>
            <a:t>And More</a:t>
          </a:r>
          <a:endParaRPr lang="en-US" sz="1400" kern="1200" dirty="0"/>
        </a:p>
      </dsp:txBody>
      <dsp:txXfrm>
        <a:off x="460736" y="832159"/>
        <a:ext cx="2049865" cy="3974798"/>
      </dsp:txXfrm>
    </dsp:sp>
    <dsp:sp modelId="{7D86A9DC-0D84-471E-90D5-58BE4BD23BB9}">
      <dsp:nvSpPr>
        <dsp:cNvPr id="0" name=""/>
        <dsp:cNvSpPr/>
      </dsp:nvSpPr>
      <dsp:spPr>
        <a:xfrm>
          <a:off x="49204" y="288937"/>
          <a:ext cx="823063" cy="823063"/>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a:noFill/>
        </a:ln>
        <a:effectLst>
          <a:outerShdw blurRad="65500" dist="38100" dir="5400000" rotWithShape="0">
            <a:srgbClr val="000000">
              <a:alpha val="40000"/>
            </a:srgbClr>
          </a:outerShdw>
        </a:effectLst>
      </dsp:spPr>
      <dsp:style>
        <a:lnRef idx="0">
          <a:scrgbClr r="0" g="0" b="0"/>
        </a:lnRef>
        <a:fillRef idx="1">
          <a:scrgbClr r="0" g="0" b="0"/>
        </a:fillRef>
        <a:effectRef idx="2">
          <a:scrgbClr r="0" g="0" b="0"/>
        </a:effectRef>
        <a:fontRef idx="minor"/>
      </dsp:style>
    </dsp:sp>
    <dsp:sp modelId="{0501F9FC-B52F-444B-9338-36D797FDDB31}">
      <dsp:nvSpPr>
        <dsp:cNvPr id="0" name=""/>
        <dsp:cNvSpPr/>
      </dsp:nvSpPr>
      <dsp:spPr>
        <a:xfrm rot="16200000">
          <a:off x="1254867" y="2613793"/>
          <a:ext cx="3974798" cy="4115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362948" bIns="0" numCol="1" spcCol="1270" anchor="t" anchorCtr="0">
          <a:noAutofit/>
        </a:bodyPr>
        <a:lstStyle/>
        <a:p>
          <a:pPr lvl="0" algn="r" defTabSz="1066800">
            <a:lnSpc>
              <a:spcPct val="90000"/>
            </a:lnSpc>
            <a:spcBef>
              <a:spcPct val="0"/>
            </a:spcBef>
            <a:spcAft>
              <a:spcPct val="35000"/>
            </a:spcAft>
          </a:pPr>
          <a:r>
            <a:rPr lang="en-US" sz="2400" kern="1200" dirty="0" smtClean="0"/>
            <a:t>Supply Chain Accelerators</a:t>
          </a:r>
          <a:endParaRPr lang="en-US" sz="2400" kern="1200" dirty="0"/>
        </a:p>
      </dsp:txBody>
      <dsp:txXfrm>
        <a:off x="1254867" y="2613793"/>
        <a:ext cx="3974798" cy="411531"/>
      </dsp:txXfrm>
    </dsp:sp>
    <dsp:sp modelId="{D3670F80-D281-4A45-8893-F18C606D5CE8}">
      <dsp:nvSpPr>
        <dsp:cNvPr id="0" name=""/>
        <dsp:cNvSpPr/>
      </dsp:nvSpPr>
      <dsp:spPr>
        <a:xfrm>
          <a:off x="3448033" y="832159"/>
          <a:ext cx="2049865" cy="3974798"/>
        </a:xfrm>
        <a:prstGeom prst="rect">
          <a:avLst/>
        </a:prstGeom>
        <a:gradFill rotWithShape="0">
          <a:gsLst>
            <a:gs pos="0">
              <a:schemeClr val="accent4">
                <a:hueOff val="-2319537"/>
                <a:satOff val="13449"/>
                <a:lumOff val="7941"/>
                <a:alphaOff val="0"/>
                <a:shade val="45000"/>
                <a:satMod val="155000"/>
              </a:schemeClr>
            </a:gs>
            <a:gs pos="60000">
              <a:schemeClr val="accent4">
                <a:hueOff val="-2319537"/>
                <a:satOff val="13449"/>
                <a:lumOff val="7941"/>
                <a:alphaOff val="0"/>
                <a:shade val="95000"/>
                <a:satMod val="150000"/>
              </a:schemeClr>
            </a:gs>
            <a:gs pos="100000">
              <a:schemeClr val="accent4">
                <a:hueOff val="-2319537"/>
                <a:satOff val="13449"/>
                <a:lumOff val="7941"/>
                <a:alphaOff val="0"/>
                <a:tint val="87000"/>
                <a:satMod val="250000"/>
              </a:schemeClr>
            </a:gs>
          </a:gsLst>
          <a:lin ang="16200000" scaled="0"/>
        </a:gradFill>
        <a:ln>
          <a:noFill/>
        </a:ln>
        <a:effectLst>
          <a:outerShdw blurRad="65500" dist="38100" dir="5400000" rotWithShape="0">
            <a:srgbClr val="000000">
              <a:alpha val="4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9568" tIns="362948" rIns="99568" bIns="99568" numCol="1" spcCol="1270" anchor="t" anchorCtr="0">
          <a:noAutofit/>
        </a:bodyPr>
        <a:lstStyle/>
        <a:p>
          <a:pPr marL="114300" lvl="1" indent="-114300" algn="l" defTabSz="622300">
            <a:lnSpc>
              <a:spcPct val="100000"/>
            </a:lnSpc>
            <a:spcBef>
              <a:spcPct val="0"/>
            </a:spcBef>
            <a:spcAft>
              <a:spcPts val="600"/>
            </a:spcAft>
            <a:buChar char="••"/>
          </a:pPr>
          <a:r>
            <a:rPr lang="en-US" sz="1400" kern="1200" dirty="0" smtClean="0"/>
            <a:t>Asset Management</a:t>
          </a:r>
          <a:endParaRPr lang="en-US" sz="1400" kern="1200" dirty="0"/>
        </a:p>
        <a:p>
          <a:pPr marL="114300" lvl="1" indent="-114300" algn="l" defTabSz="622300">
            <a:lnSpc>
              <a:spcPct val="100000"/>
            </a:lnSpc>
            <a:spcBef>
              <a:spcPct val="0"/>
            </a:spcBef>
            <a:spcAft>
              <a:spcPts val="600"/>
            </a:spcAft>
            <a:buChar char="••"/>
          </a:pPr>
          <a:r>
            <a:rPr lang="en-US" sz="1400" kern="1200" dirty="0" smtClean="0"/>
            <a:t>Barcode Labeling</a:t>
          </a:r>
          <a:endParaRPr lang="en-US" sz="1400" kern="1200" dirty="0"/>
        </a:p>
        <a:p>
          <a:pPr marL="114300" lvl="1" indent="-114300" algn="l" defTabSz="622300">
            <a:lnSpc>
              <a:spcPct val="100000"/>
            </a:lnSpc>
            <a:spcBef>
              <a:spcPct val="0"/>
            </a:spcBef>
            <a:spcAft>
              <a:spcPts val="600"/>
            </a:spcAft>
            <a:buChar char="••"/>
          </a:pPr>
          <a:r>
            <a:rPr lang="en-US" sz="1400" kern="1200" dirty="0" smtClean="0"/>
            <a:t>Field Service</a:t>
          </a:r>
          <a:endParaRPr lang="en-US" sz="1400" kern="1200" dirty="0"/>
        </a:p>
        <a:p>
          <a:pPr marL="114300" lvl="1" indent="-114300" algn="l" defTabSz="622300">
            <a:lnSpc>
              <a:spcPct val="100000"/>
            </a:lnSpc>
            <a:spcBef>
              <a:spcPct val="0"/>
            </a:spcBef>
            <a:spcAft>
              <a:spcPts val="600"/>
            </a:spcAft>
            <a:buChar char="••"/>
          </a:pPr>
          <a:r>
            <a:rPr lang="en-US" sz="1400" kern="1200" dirty="0" smtClean="0"/>
            <a:t>Inventory Management</a:t>
          </a:r>
          <a:endParaRPr lang="en-US" sz="1400" kern="1200" dirty="0"/>
        </a:p>
        <a:p>
          <a:pPr marL="114300" lvl="1" indent="-114300" algn="l" defTabSz="622300">
            <a:lnSpc>
              <a:spcPct val="100000"/>
            </a:lnSpc>
            <a:spcBef>
              <a:spcPct val="0"/>
            </a:spcBef>
            <a:spcAft>
              <a:spcPts val="600"/>
            </a:spcAft>
            <a:buChar char="••"/>
          </a:pPr>
          <a:r>
            <a:rPr lang="en-US" sz="1400" kern="1200" dirty="0" smtClean="0"/>
            <a:t>License Plating</a:t>
          </a:r>
          <a:endParaRPr lang="en-US" sz="1400" kern="1200" dirty="0"/>
        </a:p>
        <a:p>
          <a:pPr marL="114300" lvl="1" indent="-114300" algn="l" defTabSz="622300">
            <a:lnSpc>
              <a:spcPct val="100000"/>
            </a:lnSpc>
            <a:spcBef>
              <a:spcPct val="0"/>
            </a:spcBef>
            <a:spcAft>
              <a:spcPts val="600"/>
            </a:spcAft>
            <a:buChar char="••"/>
          </a:pPr>
          <a:r>
            <a:rPr lang="en-US" sz="1400" kern="1200" dirty="0" smtClean="0"/>
            <a:t>Warehouse Automation</a:t>
          </a:r>
          <a:endParaRPr lang="en-US" sz="1400" kern="1200" dirty="0"/>
        </a:p>
        <a:p>
          <a:pPr marL="114300" lvl="1" indent="-114300" algn="l" defTabSz="622300">
            <a:lnSpc>
              <a:spcPct val="100000"/>
            </a:lnSpc>
            <a:spcBef>
              <a:spcPct val="0"/>
            </a:spcBef>
            <a:spcAft>
              <a:spcPts val="600"/>
            </a:spcAft>
            <a:buChar char="••"/>
          </a:pPr>
          <a:r>
            <a:rPr lang="en-US" sz="1400" kern="1200" dirty="0" smtClean="0"/>
            <a:t>Remote Warehouse Automation</a:t>
          </a:r>
          <a:endParaRPr lang="en-US" sz="1400" kern="1200" dirty="0"/>
        </a:p>
        <a:p>
          <a:pPr marL="114300" lvl="1" indent="-114300" algn="l" defTabSz="622300">
            <a:lnSpc>
              <a:spcPct val="100000"/>
            </a:lnSpc>
            <a:spcBef>
              <a:spcPct val="0"/>
            </a:spcBef>
            <a:spcAft>
              <a:spcPts val="600"/>
            </a:spcAft>
            <a:buChar char="••"/>
          </a:pPr>
          <a:r>
            <a:rPr lang="en-US" sz="1400" kern="1200" dirty="0" smtClean="0"/>
            <a:t>Shop Floor Data Collection</a:t>
          </a:r>
          <a:endParaRPr lang="en-US" sz="1400" kern="1200" dirty="0"/>
        </a:p>
        <a:p>
          <a:pPr marL="114300" lvl="1" indent="-114300" algn="l" defTabSz="622300">
            <a:lnSpc>
              <a:spcPct val="100000"/>
            </a:lnSpc>
            <a:spcBef>
              <a:spcPct val="0"/>
            </a:spcBef>
            <a:spcAft>
              <a:spcPts val="600"/>
            </a:spcAft>
            <a:buChar char="••"/>
          </a:pPr>
          <a:r>
            <a:rPr lang="en-US" sz="1400" kern="1200" dirty="0" smtClean="0"/>
            <a:t>Voice Picking</a:t>
          </a:r>
          <a:endParaRPr lang="en-US" sz="1400" kern="1200" dirty="0"/>
        </a:p>
        <a:p>
          <a:pPr marL="114300" lvl="1" indent="-114300" algn="l" defTabSz="622300">
            <a:lnSpc>
              <a:spcPct val="100000"/>
            </a:lnSpc>
            <a:spcBef>
              <a:spcPct val="0"/>
            </a:spcBef>
            <a:spcAft>
              <a:spcPts val="600"/>
            </a:spcAft>
            <a:buChar char="••"/>
          </a:pPr>
          <a:r>
            <a:rPr lang="en-US" sz="1400" kern="1200" dirty="0" smtClean="0"/>
            <a:t>And More</a:t>
          </a:r>
          <a:endParaRPr lang="en-US" sz="1400" kern="1200" dirty="0"/>
        </a:p>
      </dsp:txBody>
      <dsp:txXfrm>
        <a:off x="3448033" y="832159"/>
        <a:ext cx="2049865" cy="3974798"/>
      </dsp:txXfrm>
    </dsp:sp>
    <dsp:sp modelId="{57A1DDD9-6E78-4D37-A7C2-B598187FDD95}">
      <dsp:nvSpPr>
        <dsp:cNvPr id="0" name=""/>
        <dsp:cNvSpPr/>
      </dsp:nvSpPr>
      <dsp:spPr>
        <a:xfrm>
          <a:off x="3036501" y="288937"/>
          <a:ext cx="823063" cy="823063"/>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a:stretch>
        </a:blipFill>
        <a:ln>
          <a:noFill/>
        </a:ln>
        <a:effectLst>
          <a:outerShdw blurRad="65500" dist="38100" dir="5400000" rotWithShape="0">
            <a:srgbClr val="000000">
              <a:alpha val="40000"/>
            </a:srgbClr>
          </a:outerShdw>
        </a:effectLst>
      </dsp:spPr>
      <dsp:style>
        <a:lnRef idx="0">
          <a:scrgbClr r="0" g="0" b="0"/>
        </a:lnRef>
        <a:fillRef idx="1">
          <a:scrgbClr r="0" g="0" b="0"/>
        </a:fillRef>
        <a:effectRef idx="2">
          <a:scrgbClr r="0" g="0" b="0"/>
        </a:effectRef>
        <a:fontRef idx="minor"/>
      </dsp:style>
    </dsp:sp>
    <dsp:sp modelId="{67EBFB03-4833-46E3-A850-3605932C4195}">
      <dsp:nvSpPr>
        <dsp:cNvPr id="0" name=""/>
        <dsp:cNvSpPr/>
      </dsp:nvSpPr>
      <dsp:spPr>
        <a:xfrm rot="16200000">
          <a:off x="4242164" y="2613793"/>
          <a:ext cx="3974798" cy="4115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362948" bIns="0" numCol="1" spcCol="1270" anchor="t" anchorCtr="0">
          <a:noAutofit/>
        </a:bodyPr>
        <a:lstStyle/>
        <a:p>
          <a:pPr lvl="0" algn="r" defTabSz="1066800">
            <a:lnSpc>
              <a:spcPct val="90000"/>
            </a:lnSpc>
            <a:spcBef>
              <a:spcPct val="0"/>
            </a:spcBef>
            <a:spcAft>
              <a:spcPct val="35000"/>
            </a:spcAft>
          </a:pPr>
          <a:r>
            <a:rPr lang="en-US" sz="2400" kern="1200" dirty="0" smtClean="0"/>
            <a:t>Industry Solutions</a:t>
          </a:r>
          <a:endParaRPr lang="en-US" sz="2400" kern="1200" dirty="0"/>
        </a:p>
      </dsp:txBody>
      <dsp:txXfrm>
        <a:off x="4242164" y="2613793"/>
        <a:ext cx="3974798" cy="411531"/>
      </dsp:txXfrm>
    </dsp:sp>
    <dsp:sp modelId="{510F45B8-94CC-4613-92CB-874A6C8E82D8}">
      <dsp:nvSpPr>
        <dsp:cNvPr id="0" name=""/>
        <dsp:cNvSpPr/>
      </dsp:nvSpPr>
      <dsp:spPr>
        <a:xfrm>
          <a:off x="6435329" y="832159"/>
          <a:ext cx="2049865" cy="3974798"/>
        </a:xfrm>
        <a:prstGeom prst="rect">
          <a:avLst/>
        </a:prstGeom>
        <a:gradFill rotWithShape="0">
          <a:gsLst>
            <a:gs pos="0">
              <a:schemeClr val="accent4">
                <a:hueOff val="-4639073"/>
                <a:satOff val="26898"/>
                <a:lumOff val="15882"/>
                <a:alphaOff val="0"/>
                <a:shade val="45000"/>
                <a:satMod val="155000"/>
              </a:schemeClr>
            </a:gs>
            <a:gs pos="60000">
              <a:schemeClr val="accent4">
                <a:hueOff val="-4639073"/>
                <a:satOff val="26898"/>
                <a:lumOff val="15882"/>
                <a:alphaOff val="0"/>
                <a:shade val="95000"/>
                <a:satMod val="150000"/>
              </a:schemeClr>
            </a:gs>
            <a:gs pos="100000">
              <a:schemeClr val="accent4">
                <a:hueOff val="-4639073"/>
                <a:satOff val="26898"/>
                <a:lumOff val="15882"/>
                <a:alphaOff val="0"/>
                <a:tint val="87000"/>
                <a:satMod val="250000"/>
              </a:schemeClr>
            </a:gs>
          </a:gsLst>
          <a:lin ang="16200000" scaled="0"/>
        </a:gradFill>
        <a:ln>
          <a:noFill/>
        </a:ln>
        <a:effectLst>
          <a:outerShdw blurRad="65500" dist="38100" dir="5400000" rotWithShape="0">
            <a:srgbClr val="000000">
              <a:alpha val="4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9568" tIns="362948" rIns="99568" bIns="99568" numCol="1" spcCol="1270" anchor="t" anchorCtr="0">
          <a:noAutofit/>
        </a:bodyPr>
        <a:lstStyle/>
        <a:p>
          <a:pPr marL="114300" lvl="1" indent="-114300" algn="l" defTabSz="622300">
            <a:lnSpc>
              <a:spcPct val="100000"/>
            </a:lnSpc>
            <a:spcBef>
              <a:spcPct val="0"/>
            </a:spcBef>
            <a:spcAft>
              <a:spcPts val="600"/>
            </a:spcAft>
            <a:buChar char="••"/>
          </a:pPr>
          <a:r>
            <a:rPr lang="en-US" sz="1400" kern="1200" dirty="0" smtClean="0"/>
            <a:t>Aerospace &amp; Defense</a:t>
          </a:r>
          <a:endParaRPr lang="en-US" sz="1400" kern="1200" dirty="0"/>
        </a:p>
        <a:p>
          <a:pPr marL="114300" lvl="1" indent="-114300" algn="l" defTabSz="622300">
            <a:lnSpc>
              <a:spcPct val="100000"/>
            </a:lnSpc>
            <a:spcBef>
              <a:spcPct val="0"/>
            </a:spcBef>
            <a:spcAft>
              <a:spcPts val="600"/>
            </a:spcAft>
            <a:buChar char="••"/>
          </a:pPr>
          <a:r>
            <a:rPr lang="en-US" sz="1400" kern="1200" dirty="0" smtClean="0"/>
            <a:t>CPG</a:t>
          </a:r>
          <a:endParaRPr lang="en-US" sz="1400" kern="1200" dirty="0"/>
        </a:p>
        <a:p>
          <a:pPr marL="114300" lvl="1" indent="-114300" algn="l" defTabSz="622300">
            <a:lnSpc>
              <a:spcPct val="100000"/>
            </a:lnSpc>
            <a:spcBef>
              <a:spcPct val="0"/>
            </a:spcBef>
            <a:spcAft>
              <a:spcPts val="600"/>
            </a:spcAft>
            <a:buChar char="••"/>
          </a:pPr>
          <a:r>
            <a:rPr lang="en-US" sz="1400" kern="1200" dirty="0" smtClean="0"/>
            <a:t>Engineering, Construction &amp; Industrial Supplies</a:t>
          </a:r>
          <a:endParaRPr lang="en-US" sz="1400" kern="1200" dirty="0"/>
        </a:p>
        <a:p>
          <a:pPr marL="114300" lvl="1" indent="-114300" algn="l" defTabSz="622300">
            <a:lnSpc>
              <a:spcPct val="100000"/>
            </a:lnSpc>
            <a:spcBef>
              <a:spcPct val="0"/>
            </a:spcBef>
            <a:spcAft>
              <a:spcPts val="600"/>
            </a:spcAft>
            <a:buChar char="••"/>
          </a:pPr>
          <a:r>
            <a:rPr lang="en-US" sz="1400" kern="1200" dirty="0" smtClean="0"/>
            <a:t>Feed, Food &amp; Beverage</a:t>
          </a:r>
          <a:endParaRPr lang="en-US" sz="1400" kern="1200" dirty="0"/>
        </a:p>
        <a:p>
          <a:pPr marL="114300" lvl="1" indent="-114300" algn="l" defTabSz="622300">
            <a:lnSpc>
              <a:spcPct val="100000"/>
            </a:lnSpc>
            <a:spcBef>
              <a:spcPct val="0"/>
            </a:spcBef>
            <a:spcAft>
              <a:spcPts val="600"/>
            </a:spcAft>
            <a:buChar char="••"/>
          </a:pPr>
          <a:r>
            <a:rPr lang="en-US" sz="1400" kern="1200" dirty="0" smtClean="0"/>
            <a:t>High Technology</a:t>
          </a:r>
          <a:endParaRPr lang="en-US" sz="1400" kern="1200" dirty="0"/>
        </a:p>
        <a:p>
          <a:pPr marL="114300" lvl="1" indent="-114300" algn="l" defTabSz="622300">
            <a:lnSpc>
              <a:spcPct val="100000"/>
            </a:lnSpc>
            <a:spcBef>
              <a:spcPct val="0"/>
            </a:spcBef>
            <a:spcAft>
              <a:spcPts val="600"/>
            </a:spcAft>
            <a:buChar char="••"/>
          </a:pPr>
          <a:r>
            <a:rPr lang="en-US" sz="1400" kern="1200" dirty="0" smtClean="0"/>
            <a:t>Industrial Machinery &amp; Equipment</a:t>
          </a:r>
          <a:endParaRPr lang="en-US" sz="1400" kern="1200" dirty="0"/>
        </a:p>
        <a:p>
          <a:pPr marL="114300" lvl="1" indent="-114300" algn="l" defTabSz="622300">
            <a:lnSpc>
              <a:spcPct val="100000"/>
            </a:lnSpc>
            <a:spcBef>
              <a:spcPct val="0"/>
            </a:spcBef>
            <a:spcAft>
              <a:spcPts val="600"/>
            </a:spcAft>
            <a:buChar char="••"/>
          </a:pPr>
          <a:r>
            <a:rPr lang="en-US" sz="1400" kern="1200" dirty="0" smtClean="0"/>
            <a:t>Life Sciences</a:t>
          </a:r>
          <a:endParaRPr lang="en-US" sz="1400" kern="1200" dirty="0"/>
        </a:p>
        <a:p>
          <a:pPr marL="114300" lvl="1" indent="-114300" algn="l" defTabSz="622300">
            <a:lnSpc>
              <a:spcPct val="100000"/>
            </a:lnSpc>
            <a:spcBef>
              <a:spcPct val="0"/>
            </a:spcBef>
            <a:spcAft>
              <a:spcPts val="600"/>
            </a:spcAft>
            <a:buChar char="••"/>
          </a:pPr>
          <a:r>
            <a:rPr lang="en-US" sz="1400" kern="1200" dirty="0" smtClean="0"/>
            <a:t>Oil &amp; Gas</a:t>
          </a:r>
          <a:endParaRPr lang="en-US" sz="1400" kern="1200" dirty="0"/>
        </a:p>
        <a:p>
          <a:pPr marL="114300" lvl="1" indent="-114300" algn="l" defTabSz="622300">
            <a:lnSpc>
              <a:spcPct val="100000"/>
            </a:lnSpc>
            <a:spcBef>
              <a:spcPct val="0"/>
            </a:spcBef>
            <a:spcAft>
              <a:spcPts val="600"/>
            </a:spcAft>
            <a:buChar char="••"/>
          </a:pPr>
          <a:r>
            <a:rPr lang="en-US" sz="1400" kern="1200" dirty="0" smtClean="0"/>
            <a:t>Retail</a:t>
          </a:r>
          <a:endParaRPr lang="en-US" sz="1400" kern="1200" dirty="0"/>
        </a:p>
        <a:p>
          <a:pPr marL="114300" lvl="1" indent="-114300" algn="l" defTabSz="622300">
            <a:lnSpc>
              <a:spcPct val="100000"/>
            </a:lnSpc>
            <a:spcBef>
              <a:spcPct val="0"/>
            </a:spcBef>
            <a:spcAft>
              <a:spcPts val="600"/>
            </a:spcAft>
            <a:buChar char="••"/>
          </a:pPr>
          <a:r>
            <a:rPr lang="en-US" sz="1400" kern="1200" dirty="0" smtClean="0"/>
            <a:t>And More</a:t>
          </a:r>
          <a:endParaRPr lang="en-US" sz="1400" kern="1200" dirty="0"/>
        </a:p>
      </dsp:txBody>
      <dsp:txXfrm>
        <a:off x="6435329" y="832159"/>
        <a:ext cx="2049865" cy="3974798"/>
      </dsp:txXfrm>
    </dsp:sp>
    <dsp:sp modelId="{B2AFC7F0-F1B6-4296-A6A9-D7F532D5A7D3}">
      <dsp:nvSpPr>
        <dsp:cNvPr id="0" name=""/>
        <dsp:cNvSpPr/>
      </dsp:nvSpPr>
      <dsp:spPr>
        <a:xfrm>
          <a:off x="6023797" y="288937"/>
          <a:ext cx="823063" cy="823063"/>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a:ln>
          <a:noFill/>
        </a:ln>
        <a:effectLst>
          <a:outerShdw blurRad="65500" dist="38100" dir="5400000" rotWithShape="0">
            <a:srgbClr val="000000">
              <a:alpha val="40000"/>
            </a:srgbClr>
          </a:outerShdw>
        </a:effectLst>
      </dsp:spPr>
      <dsp:style>
        <a:lnRef idx="0">
          <a:scrgbClr r="0" g="0" b="0"/>
        </a:lnRef>
        <a:fillRef idx="1">
          <a:scrgbClr r="0" g="0" b="0"/>
        </a:fillRef>
        <a:effectRef idx="2">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A85E96-5C11-414E-AC79-31F45C6782FB}">
      <dsp:nvSpPr>
        <dsp:cNvPr id="0" name=""/>
        <dsp:cNvSpPr/>
      </dsp:nvSpPr>
      <dsp:spPr>
        <a:xfrm>
          <a:off x="2021824" y="210289"/>
          <a:ext cx="3258256" cy="4155939"/>
        </a:xfrm>
        <a:prstGeom prst="roundRect">
          <a:avLst/>
        </a:prstGeom>
        <a:solidFill>
          <a:schemeClr val="accent1"/>
        </a:solidFill>
        <a:ln>
          <a:noFill/>
        </a:ln>
        <a:effectLst>
          <a:outerShdw blurRad="65500" dist="38100" dir="5400000" rotWithShape="0">
            <a:srgbClr val="000000">
              <a:alpha val="40000"/>
            </a:srgbClr>
          </a:outerShdw>
        </a:effectLst>
      </dsp:spPr>
      <dsp:style>
        <a:lnRef idx="0">
          <a:scrgbClr r="0" g="0" b="0"/>
        </a:lnRef>
        <a:fillRef idx="1">
          <a:scrgbClr r="0" g="0" b="0"/>
        </a:fillRef>
        <a:effectRef idx="2">
          <a:scrgbClr r="0" g="0" b="0"/>
        </a:effectRef>
        <a:fontRef idx="minor"/>
      </dsp:style>
    </dsp:sp>
    <dsp:sp modelId="{5448390F-7875-45F4-8B5D-4EB5AB2A97EE}">
      <dsp:nvSpPr>
        <dsp:cNvPr id="0" name=""/>
        <dsp:cNvSpPr/>
      </dsp:nvSpPr>
      <dsp:spPr>
        <a:xfrm>
          <a:off x="2152155" y="801937"/>
          <a:ext cx="2508857" cy="2139228"/>
        </a:xfrm>
        <a:prstGeom prst="rect">
          <a:avLst/>
        </a:prstGeom>
        <a:noFill/>
        <a:ln>
          <a:noFill/>
        </a:ln>
        <a:effectLst>
          <a:outerShdw blurRad="65500" dist="38100" dir="5400000" rotWithShape="0">
            <a:srgbClr val="000000">
              <a:alpha val="40000"/>
            </a:srgbClr>
          </a:outerShdw>
        </a:effectLst>
        <a:sp3d/>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b" anchorCtr="0">
          <a:noAutofit/>
        </a:bodyPr>
        <a:lstStyle/>
        <a:p>
          <a:pPr lvl="0" algn="ctr" defTabSz="666750">
            <a:lnSpc>
              <a:spcPct val="150000"/>
            </a:lnSpc>
            <a:spcBef>
              <a:spcPct val="0"/>
            </a:spcBef>
            <a:spcAft>
              <a:spcPct val="35000"/>
            </a:spcAft>
          </a:pPr>
          <a:r>
            <a:rPr lang="en-US" sz="1500" b="0" kern="1200" dirty="0" smtClean="0">
              <a:solidFill>
                <a:schemeClr val="bg1"/>
              </a:solidFill>
              <a:latin typeface="Arial" pitchFamily="34" charset="0"/>
              <a:cs typeface="Arial" pitchFamily="34" charset="0"/>
            </a:rPr>
            <a:t>RFgen Software designs, implements and deploys mobile and wireless software, and open source supply chain solutions for automated data collection. </a:t>
          </a:r>
          <a:endParaRPr lang="en-US" sz="1500" b="0" kern="1200" dirty="0">
            <a:solidFill>
              <a:schemeClr val="bg1"/>
            </a:solidFill>
            <a:latin typeface="Arial" pitchFamily="34" charset="0"/>
            <a:cs typeface="Arial" pitchFamily="34" charset="0"/>
          </a:endParaRPr>
        </a:p>
      </dsp:txBody>
      <dsp:txXfrm>
        <a:off x="2152155" y="801937"/>
        <a:ext cx="2508857" cy="2139228"/>
      </dsp:txXfrm>
    </dsp:sp>
    <dsp:sp modelId="{32D88031-770B-442B-93FE-E97232F020B8}">
      <dsp:nvSpPr>
        <dsp:cNvPr id="0" name=""/>
        <dsp:cNvSpPr/>
      </dsp:nvSpPr>
      <dsp:spPr>
        <a:xfrm>
          <a:off x="4777107" y="2492"/>
          <a:ext cx="1005948" cy="1005948"/>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a:noFill/>
        </a:ln>
        <a:effectLst>
          <a:outerShdw blurRad="65500" dist="38100" dir="5400000" rotWithShape="0">
            <a:srgbClr val="000000">
              <a:alpha val="40000"/>
            </a:srgbClr>
          </a:outerShdw>
        </a:effectLst>
      </dsp:spPr>
      <dsp:style>
        <a:lnRef idx="0">
          <a:scrgbClr r="0" g="0" b="0"/>
        </a:lnRef>
        <a:fillRef idx="1">
          <a:scrgbClr r="0" g="0" b="0"/>
        </a:fillRef>
        <a:effectRef idx="2">
          <a:scrgbClr r="0" g="0" b="0"/>
        </a:effectRef>
        <a:fontRef idx="minor"/>
      </dsp:style>
    </dsp:sp>
    <dsp:sp modelId="{0FF6A046-6648-4C6F-8068-8B6105670C85}">
      <dsp:nvSpPr>
        <dsp:cNvPr id="0" name=""/>
        <dsp:cNvSpPr/>
      </dsp:nvSpPr>
      <dsp:spPr>
        <a:xfrm>
          <a:off x="5783056" y="2492"/>
          <a:ext cx="1262917" cy="10059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0800" tIns="25400" rIns="50800" bIns="25400" numCol="1" spcCol="1270" anchor="ctr" anchorCtr="0">
          <a:noAutofit/>
        </a:bodyPr>
        <a:lstStyle/>
        <a:p>
          <a:pPr lvl="0" algn="l" defTabSz="889000">
            <a:lnSpc>
              <a:spcPct val="90000"/>
            </a:lnSpc>
            <a:spcBef>
              <a:spcPct val="0"/>
            </a:spcBef>
            <a:spcAft>
              <a:spcPct val="35000"/>
            </a:spcAft>
          </a:pPr>
          <a:r>
            <a:rPr lang="en-US" sz="2000" kern="1200" dirty="0" smtClean="0">
              <a:latin typeface="Arial" pitchFamily="34" charset="0"/>
              <a:cs typeface="Arial" pitchFamily="34" charset="0"/>
            </a:rPr>
            <a:t>Barcoding</a:t>
          </a:r>
          <a:endParaRPr lang="en-US" sz="2900" kern="1200" dirty="0"/>
        </a:p>
      </dsp:txBody>
      <dsp:txXfrm>
        <a:off x="5783056" y="2492"/>
        <a:ext cx="1262917" cy="1005948"/>
      </dsp:txXfrm>
    </dsp:sp>
    <dsp:sp modelId="{C2628DE7-D222-408B-BC67-F63839306CE4}">
      <dsp:nvSpPr>
        <dsp:cNvPr id="0" name=""/>
        <dsp:cNvSpPr/>
      </dsp:nvSpPr>
      <dsp:spPr>
        <a:xfrm>
          <a:off x="4777107" y="1189511"/>
          <a:ext cx="1005948" cy="1005948"/>
        </a:xfrm>
        <a:prstGeom prst="ellipse">
          <a:avLst/>
        </a:prstGeom>
        <a:blipFill>
          <a:blip xmlns:r="http://schemas.openxmlformats.org/officeDocument/2006/relationships" r:embed="rId2" cstate="print">
            <a:extLst>
              <a:ext uri="{28A0092B-C50C-407E-A947-70E740481C1C}">
                <a14:useLocalDpi xmlns:a14="http://schemas.microsoft.com/office/drawing/2010/main" val="0"/>
              </a:ext>
            </a:extLst>
          </a:blip>
          <a:srcRect/>
          <a:stretch>
            <a:fillRect t="-15000" b="-15000"/>
          </a:stretch>
        </a:blipFill>
        <a:ln>
          <a:noFill/>
        </a:ln>
        <a:effectLst>
          <a:outerShdw blurRad="65500" dist="38100" dir="5400000" rotWithShape="0">
            <a:srgbClr val="000000">
              <a:alpha val="40000"/>
            </a:srgbClr>
          </a:outerShdw>
        </a:effectLst>
      </dsp:spPr>
      <dsp:style>
        <a:lnRef idx="0">
          <a:scrgbClr r="0" g="0" b="0"/>
        </a:lnRef>
        <a:fillRef idx="1">
          <a:scrgbClr r="0" g="0" b="0"/>
        </a:fillRef>
        <a:effectRef idx="2">
          <a:scrgbClr r="0" g="0" b="0"/>
        </a:effectRef>
        <a:fontRef idx="minor"/>
      </dsp:style>
    </dsp:sp>
    <dsp:sp modelId="{7B922D22-3F67-4BC2-AF51-0AA8103EA9F7}">
      <dsp:nvSpPr>
        <dsp:cNvPr id="0" name=""/>
        <dsp:cNvSpPr/>
      </dsp:nvSpPr>
      <dsp:spPr>
        <a:xfrm>
          <a:off x="5783056" y="1189511"/>
          <a:ext cx="1262917" cy="10059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0800" tIns="25400" rIns="50800" bIns="25400" numCol="1" spcCol="1270" anchor="ctr" anchorCtr="0">
          <a:noAutofit/>
        </a:bodyPr>
        <a:lstStyle/>
        <a:p>
          <a:pPr lvl="0" algn="l" defTabSz="889000">
            <a:lnSpc>
              <a:spcPct val="90000"/>
            </a:lnSpc>
            <a:spcBef>
              <a:spcPct val="0"/>
            </a:spcBef>
            <a:spcAft>
              <a:spcPct val="35000"/>
            </a:spcAft>
          </a:pPr>
          <a:r>
            <a:rPr lang="en-US" sz="2000" kern="1200" dirty="0" smtClean="0">
              <a:latin typeface="Arial" pitchFamily="34" charset="0"/>
              <a:cs typeface="Arial" pitchFamily="34" charset="0"/>
            </a:rPr>
            <a:t>Voice</a:t>
          </a:r>
          <a:endParaRPr lang="en-US" sz="2000" kern="1200" dirty="0">
            <a:latin typeface="Arial" pitchFamily="34" charset="0"/>
            <a:cs typeface="Arial" pitchFamily="34" charset="0"/>
          </a:endParaRPr>
        </a:p>
      </dsp:txBody>
      <dsp:txXfrm>
        <a:off x="5783056" y="1189511"/>
        <a:ext cx="1262917" cy="1005948"/>
      </dsp:txXfrm>
    </dsp:sp>
    <dsp:sp modelId="{7208C36A-3628-49DB-AC64-B8CB257A97A6}">
      <dsp:nvSpPr>
        <dsp:cNvPr id="0" name=""/>
        <dsp:cNvSpPr/>
      </dsp:nvSpPr>
      <dsp:spPr>
        <a:xfrm>
          <a:off x="4777107" y="2376530"/>
          <a:ext cx="1005948" cy="1005948"/>
        </a:xfrm>
        <a:prstGeom prst="ellipse">
          <a:avLst/>
        </a:prstGeom>
        <a:blipFill>
          <a:blip xmlns:r="http://schemas.openxmlformats.org/officeDocument/2006/relationships" r:embed="rId3" cstate="print">
            <a:extLst>
              <a:ext uri="{28A0092B-C50C-407E-A947-70E740481C1C}">
                <a14:useLocalDpi xmlns:a14="http://schemas.microsoft.com/office/drawing/2010/main" val="0"/>
              </a:ext>
            </a:extLst>
          </a:blip>
          <a:srcRect/>
          <a:stretch>
            <a:fillRect l="-25000" r="-25000"/>
          </a:stretch>
        </a:blipFill>
        <a:ln>
          <a:noFill/>
        </a:ln>
        <a:effectLst>
          <a:outerShdw blurRad="65500" dist="38100" dir="5400000" rotWithShape="0">
            <a:srgbClr val="000000">
              <a:alpha val="40000"/>
            </a:srgbClr>
          </a:outerShdw>
        </a:effectLst>
      </dsp:spPr>
      <dsp:style>
        <a:lnRef idx="0">
          <a:scrgbClr r="0" g="0" b="0"/>
        </a:lnRef>
        <a:fillRef idx="1">
          <a:scrgbClr r="0" g="0" b="0"/>
        </a:fillRef>
        <a:effectRef idx="2">
          <a:scrgbClr r="0" g="0" b="0"/>
        </a:effectRef>
        <a:fontRef idx="minor"/>
      </dsp:style>
    </dsp:sp>
    <dsp:sp modelId="{B7E74135-317D-456A-97AA-A583118036E1}">
      <dsp:nvSpPr>
        <dsp:cNvPr id="0" name=""/>
        <dsp:cNvSpPr/>
      </dsp:nvSpPr>
      <dsp:spPr>
        <a:xfrm>
          <a:off x="5783056" y="2376530"/>
          <a:ext cx="1262917" cy="10059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0800" tIns="25400" rIns="50800" bIns="25400" numCol="1" spcCol="1270" anchor="ctr" anchorCtr="0">
          <a:noAutofit/>
        </a:bodyPr>
        <a:lstStyle/>
        <a:p>
          <a:pPr lvl="0" algn="l" defTabSz="889000">
            <a:lnSpc>
              <a:spcPct val="90000"/>
            </a:lnSpc>
            <a:spcBef>
              <a:spcPct val="0"/>
            </a:spcBef>
            <a:spcAft>
              <a:spcPct val="35000"/>
            </a:spcAft>
          </a:pPr>
          <a:r>
            <a:rPr lang="en-US" sz="2000" kern="1200" dirty="0" smtClean="0">
              <a:latin typeface="Arial" pitchFamily="34" charset="0"/>
              <a:cs typeface="Arial" pitchFamily="34" charset="0"/>
            </a:rPr>
            <a:t>Roaming</a:t>
          </a:r>
          <a:endParaRPr lang="en-US" sz="3000" kern="1200" dirty="0"/>
        </a:p>
      </dsp:txBody>
      <dsp:txXfrm>
        <a:off x="5783056" y="2376530"/>
        <a:ext cx="1262917" cy="1005948"/>
      </dsp:txXfrm>
    </dsp:sp>
    <dsp:sp modelId="{FAB18A2C-599E-41C8-B290-BAAC245F958E}">
      <dsp:nvSpPr>
        <dsp:cNvPr id="0" name=""/>
        <dsp:cNvSpPr/>
      </dsp:nvSpPr>
      <dsp:spPr>
        <a:xfrm>
          <a:off x="4777107" y="3563550"/>
          <a:ext cx="1005948" cy="1005948"/>
        </a:xfrm>
        <a:prstGeom prst="ellipse">
          <a:avLst/>
        </a:prstGeom>
        <a:blipFill>
          <a:blip xmlns:r="http://schemas.openxmlformats.org/officeDocument/2006/relationships" r:embed="rId4" cstate="print">
            <a:extLst>
              <a:ext uri="{28A0092B-C50C-407E-A947-70E740481C1C}">
                <a14:useLocalDpi xmlns:a14="http://schemas.microsoft.com/office/drawing/2010/main" val="0"/>
              </a:ext>
            </a:extLst>
          </a:blip>
          <a:srcRect/>
          <a:stretch>
            <a:fillRect l="-25000" r="-25000"/>
          </a:stretch>
        </a:blipFill>
        <a:ln>
          <a:noFill/>
        </a:ln>
        <a:effectLst>
          <a:outerShdw blurRad="65500" dist="38100" dir="5400000" rotWithShape="0">
            <a:srgbClr val="000000">
              <a:alpha val="40000"/>
            </a:srgbClr>
          </a:outerShdw>
        </a:effectLst>
      </dsp:spPr>
      <dsp:style>
        <a:lnRef idx="0">
          <a:scrgbClr r="0" g="0" b="0"/>
        </a:lnRef>
        <a:fillRef idx="1">
          <a:scrgbClr r="0" g="0" b="0"/>
        </a:fillRef>
        <a:effectRef idx="2">
          <a:scrgbClr r="0" g="0" b="0"/>
        </a:effectRef>
        <a:fontRef idx="minor"/>
      </dsp:style>
    </dsp:sp>
    <dsp:sp modelId="{E621A4E3-6A6A-4597-84AB-1588515EF7D9}">
      <dsp:nvSpPr>
        <dsp:cNvPr id="0" name=""/>
        <dsp:cNvSpPr/>
      </dsp:nvSpPr>
      <dsp:spPr>
        <a:xfrm>
          <a:off x="5783056" y="3563550"/>
          <a:ext cx="1262917" cy="10059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0800" tIns="25400" rIns="50800" bIns="25400" numCol="1" spcCol="1270" anchor="ctr" anchorCtr="0">
          <a:noAutofit/>
        </a:bodyPr>
        <a:lstStyle/>
        <a:p>
          <a:pPr lvl="0" algn="l" defTabSz="889000">
            <a:lnSpc>
              <a:spcPct val="90000"/>
            </a:lnSpc>
            <a:spcBef>
              <a:spcPct val="0"/>
            </a:spcBef>
            <a:spcAft>
              <a:spcPct val="35000"/>
            </a:spcAft>
          </a:pPr>
          <a:r>
            <a:rPr lang="en-US" sz="2000" kern="1200" dirty="0" smtClean="0">
              <a:latin typeface="Arial" pitchFamily="34" charset="0"/>
              <a:cs typeface="Arial" pitchFamily="34" charset="0"/>
            </a:rPr>
            <a:t>Mobile</a:t>
          </a:r>
          <a:endParaRPr lang="en-US" sz="2000" kern="1200" dirty="0">
            <a:latin typeface="Arial" pitchFamily="34" charset="0"/>
            <a:cs typeface="Arial" pitchFamily="34" charset="0"/>
          </a:endParaRPr>
        </a:p>
      </dsp:txBody>
      <dsp:txXfrm>
        <a:off x="5783056" y="3563550"/>
        <a:ext cx="1262917" cy="1005948"/>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4CBDB3-8DC7-430F-8E5D-BB697E2CAF03}">
      <dsp:nvSpPr>
        <dsp:cNvPr id="0" name=""/>
        <dsp:cNvSpPr/>
      </dsp:nvSpPr>
      <dsp:spPr>
        <a:xfrm>
          <a:off x="1006315" y="0"/>
          <a:ext cx="2905125" cy="726281"/>
        </a:xfrm>
        <a:prstGeom prst="roundRect">
          <a:avLst>
            <a:gd name="adj" fmla="val 10000"/>
          </a:avLst>
        </a:prstGeom>
        <a:gradFill rotWithShape="0">
          <a:gsLst>
            <a:gs pos="0">
              <a:schemeClr val="accent4">
                <a:hueOff val="0"/>
                <a:satOff val="0"/>
                <a:lumOff val="0"/>
                <a:alphaOff val="0"/>
                <a:shade val="45000"/>
                <a:satMod val="155000"/>
              </a:schemeClr>
            </a:gs>
            <a:gs pos="60000">
              <a:schemeClr val="accent4">
                <a:hueOff val="0"/>
                <a:satOff val="0"/>
                <a:lumOff val="0"/>
                <a:alphaOff val="0"/>
                <a:shade val="95000"/>
                <a:satMod val="150000"/>
              </a:schemeClr>
            </a:gs>
            <a:gs pos="100000">
              <a:schemeClr val="accent4">
                <a:hueOff val="0"/>
                <a:satOff val="0"/>
                <a:lumOff val="0"/>
                <a:alphaOff val="0"/>
                <a:tint val="87000"/>
                <a:satMod val="250000"/>
              </a:schemeClr>
            </a:gs>
          </a:gsLst>
          <a:lin ang="16200000" scaled="0"/>
        </a:gradFill>
        <a:ln>
          <a:noFill/>
        </a:ln>
        <a:effectLst>
          <a:outerShdw blurRad="65500" dist="38100" dir="5400000" rotWithShape="0">
            <a:srgbClr val="000000">
              <a:alpha val="4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en-US" sz="2400" kern="1200" dirty="0" smtClean="0"/>
            <a:t>WMS</a:t>
          </a:r>
          <a:endParaRPr lang="en-US" sz="2400" kern="1200" dirty="0"/>
        </a:p>
      </dsp:txBody>
      <dsp:txXfrm>
        <a:off x="1027587" y="21272"/>
        <a:ext cx="2862581" cy="683737"/>
      </dsp:txXfrm>
    </dsp:sp>
    <dsp:sp modelId="{694F832B-0BCD-4E1B-805B-06F627B67217}">
      <dsp:nvSpPr>
        <dsp:cNvPr id="0" name=""/>
        <dsp:cNvSpPr/>
      </dsp:nvSpPr>
      <dsp:spPr>
        <a:xfrm rot="5400000">
          <a:off x="2395328" y="789831"/>
          <a:ext cx="127099" cy="127099"/>
        </a:xfrm>
        <a:prstGeom prst="rightArrow">
          <a:avLst>
            <a:gd name="adj1" fmla="val 66700"/>
            <a:gd name="adj2" fmla="val 50000"/>
          </a:avLst>
        </a:prstGeom>
        <a:gradFill rotWithShape="0">
          <a:gsLst>
            <a:gs pos="0">
              <a:schemeClr val="accent4">
                <a:hueOff val="0"/>
                <a:satOff val="0"/>
                <a:lumOff val="0"/>
                <a:alphaOff val="0"/>
                <a:shade val="45000"/>
                <a:satMod val="155000"/>
              </a:schemeClr>
            </a:gs>
            <a:gs pos="60000">
              <a:schemeClr val="accent4">
                <a:hueOff val="0"/>
                <a:satOff val="0"/>
                <a:lumOff val="0"/>
                <a:alphaOff val="0"/>
                <a:shade val="95000"/>
                <a:satMod val="150000"/>
              </a:schemeClr>
            </a:gs>
            <a:gs pos="100000">
              <a:schemeClr val="accent4">
                <a:hueOff val="0"/>
                <a:satOff val="0"/>
                <a:lumOff val="0"/>
                <a:alphaOff val="0"/>
                <a:tint val="87000"/>
                <a:satMod val="250000"/>
              </a:schemeClr>
            </a:gs>
          </a:gsLst>
          <a:lin ang="16200000" scaled="0"/>
        </a:gradFill>
        <a:ln>
          <a:noFill/>
        </a:ln>
        <a:effectLst>
          <a:outerShdw blurRad="65500" dist="38100" dir="5400000" rotWithShape="0">
            <a:srgbClr val="000000">
              <a:alpha val="40000"/>
            </a:srgbClr>
          </a:outerShdw>
        </a:effectLst>
      </dsp:spPr>
      <dsp:style>
        <a:lnRef idx="0">
          <a:scrgbClr r="0" g="0" b="0"/>
        </a:lnRef>
        <a:fillRef idx="3">
          <a:scrgbClr r="0" g="0" b="0"/>
        </a:fillRef>
        <a:effectRef idx="2">
          <a:scrgbClr r="0" g="0" b="0"/>
        </a:effectRef>
        <a:fontRef idx="minor">
          <a:schemeClr val="lt1"/>
        </a:fontRef>
      </dsp:style>
    </dsp:sp>
    <dsp:sp modelId="{53EC5D6E-8F99-4B2A-9ADC-D52FE8ACD203}">
      <dsp:nvSpPr>
        <dsp:cNvPr id="0" name=""/>
        <dsp:cNvSpPr/>
      </dsp:nvSpPr>
      <dsp:spPr>
        <a:xfrm>
          <a:off x="1006315" y="980479"/>
          <a:ext cx="2905125" cy="726281"/>
        </a:xfrm>
        <a:prstGeom prst="roundRect">
          <a:avLst>
            <a:gd name="adj" fmla="val 10000"/>
          </a:avLst>
        </a:prstGeom>
        <a:solidFill>
          <a:schemeClr val="accent4">
            <a:lumMod val="20000"/>
            <a:lumOff val="80000"/>
            <a:alpha val="90000"/>
          </a:schemeClr>
        </a:solidFill>
        <a:ln w="9525" cap="flat" cmpd="sng" algn="ctr">
          <a:solidFill>
            <a:schemeClr val="accent4">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en-US" sz="1200" kern="1200" dirty="0" smtClean="0"/>
            <a:t>Typically a combination of a desktop and handheld application.</a:t>
          </a:r>
          <a:endParaRPr lang="en-US" sz="1200" kern="1200" dirty="0"/>
        </a:p>
      </dsp:txBody>
      <dsp:txXfrm>
        <a:off x="1027587" y="1001751"/>
        <a:ext cx="2862581" cy="683737"/>
      </dsp:txXfrm>
    </dsp:sp>
    <dsp:sp modelId="{4205337B-8C98-4482-A6EF-8026295673A8}">
      <dsp:nvSpPr>
        <dsp:cNvPr id="0" name=""/>
        <dsp:cNvSpPr/>
      </dsp:nvSpPr>
      <dsp:spPr>
        <a:xfrm rot="5400000">
          <a:off x="2395328" y="1770310"/>
          <a:ext cx="127099" cy="127099"/>
        </a:xfrm>
        <a:prstGeom prst="rightArrow">
          <a:avLst>
            <a:gd name="adj1" fmla="val 66700"/>
            <a:gd name="adj2" fmla="val 50000"/>
          </a:avLst>
        </a:prstGeom>
        <a:gradFill rotWithShape="0">
          <a:gsLst>
            <a:gs pos="0">
              <a:schemeClr val="accent4">
                <a:hueOff val="-662725"/>
                <a:satOff val="3843"/>
                <a:lumOff val="2269"/>
                <a:alphaOff val="0"/>
                <a:shade val="45000"/>
                <a:satMod val="155000"/>
              </a:schemeClr>
            </a:gs>
            <a:gs pos="60000">
              <a:schemeClr val="accent4">
                <a:hueOff val="-662725"/>
                <a:satOff val="3843"/>
                <a:lumOff val="2269"/>
                <a:alphaOff val="0"/>
                <a:shade val="95000"/>
                <a:satMod val="150000"/>
              </a:schemeClr>
            </a:gs>
            <a:gs pos="100000">
              <a:schemeClr val="accent4">
                <a:hueOff val="-662725"/>
                <a:satOff val="3843"/>
                <a:lumOff val="2269"/>
                <a:alphaOff val="0"/>
                <a:tint val="87000"/>
                <a:satMod val="250000"/>
              </a:schemeClr>
            </a:gs>
          </a:gsLst>
          <a:lin ang="16200000" scaled="0"/>
        </a:gradFill>
        <a:ln>
          <a:noFill/>
        </a:ln>
        <a:effectLst>
          <a:outerShdw blurRad="65500" dist="38100" dir="5400000" rotWithShape="0">
            <a:srgbClr val="000000">
              <a:alpha val="40000"/>
            </a:srgbClr>
          </a:outerShdw>
        </a:effectLst>
      </dsp:spPr>
      <dsp:style>
        <a:lnRef idx="0">
          <a:scrgbClr r="0" g="0" b="0"/>
        </a:lnRef>
        <a:fillRef idx="3">
          <a:scrgbClr r="0" g="0" b="0"/>
        </a:fillRef>
        <a:effectRef idx="2">
          <a:scrgbClr r="0" g="0" b="0"/>
        </a:effectRef>
        <a:fontRef idx="minor">
          <a:schemeClr val="lt1"/>
        </a:fontRef>
      </dsp:style>
    </dsp:sp>
    <dsp:sp modelId="{FA926B52-B203-4263-8883-B8AFAC9A5689}">
      <dsp:nvSpPr>
        <dsp:cNvPr id="0" name=""/>
        <dsp:cNvSpPr/>
      </dsp:nvSpPr>
      <dsp:spPr>
        <a:xfrm>
          <a:off x="1006315" y="1960959"/>
          <a:ext cx="2905125" cy="726281"/>
        </a:xfrm>
        <a:prstGeom prst="roundRect">
          <a:avLst>
            <a:gd name="adj" fmla="val 10000"/>
          </a:avLst>
        </a:prstGeom>
        <a:solidFill>
          <a:schemeClr val="accent4">
            <a:lumMod val="20000"/>
            <a:lumOff val="80000"/>
            <a:alpha val="90000"/>
          </a:schemeClr>
        </a:solidFill>
        <a:ln w="9525" cap="flat" cmpd="sng" algn="ctr">
          <a:solidFill>
            <a:schemeClr val="accent4">
              <a:tint val="40000"/>
              <a:alpha val="90000"/>
              <a:hueOff val="-585379"/>
              <a:satOff val="4478"/>
              <a:lumOff val="57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en-US" sz="1200" kern="1200" dirty="0" smtClean="0"/>
            <a:t>A separate system with its own separate database.</a:t>
          </a:r>
          <a:endParaRPr lang="en-US" sz="1200" kern="1200" dirty="0"/>
        </a:p>
      </dsp:txBody>
      <dsp:txXfrm>
        <a:off x="1027587" y="1982231"/>
        <a:ext cx="2862581" cy="683737"/>
      </dsp:txXfrm>
    </dsp:sp>
    <dsp:sp modelId="{9A211A4C-EFE2-4FD5-A738-E02113494557}">
      <dsp:nvSpPr>
        <dsp:cNvPr id="0" name=""/>
        <dsp:cNvSpPr/>
      </dsp:nvSpPr>
      <dsp:spPr>
        <a:xfrm rot="5400000">
          <a:off x="2395328" y="2750790"/>
          <a:ext cx="127099" cy="127099"/>
        </a:xfrm>
        <a:prstGeom prst="rightArrow">
          <a:avLst>
            <a:gd name="adj1" fmla="val 66700"/>
            <a:gd name="adj2" fmla="val 50000"/>
          </a:avLst>
        </a:prstGeom>
        <a:gradFill rotWithShape="0">
          <a:gsLst>
            <a:gs pos="0">
              <a:schemeClr val="accent4">
                <a:hueOff val="-1325450"/>
                <a:satOff val="7685"/>
                <a:lumOff val="4538"/>
                <a:alphaOff val="0"/>
                <a:shade val="45000"/>
                <a:satMod val="155000"/>
              </a:schemeClr>
            </a:gs>
            <a:gs pos="60000">
              <a:schemeClr val="accent4">
                <a:hueOff val="-1325450"/>
                <a:satOff val="7685"/>
                <a:lumOff val="4538"/>
                <a:alphaOff val="0"/>
                <a:shade val="95000"/>
                <a:satMod val="150000"/>
              </a:schemeClr>
            </a:gs>
            <a:gs pos="100000">
              <a:schemeClr val="accent4">
                <a:hueOff val="-1325450"/>
                <a:satOff val="7685"/>
                <a:lumOff val="4538"/>
                <a:alphaOff val="0"/>
                <a:tint val="87000"/>
                <a:satMod val="250000"/>
              </a:schemeClr>
            </a:gs>
          </a:gsLst>
          <a:lin ang="16200000" scaled="0"/>
        </a:gradFill>
        <a:ln>
          <a:noFill/>
        </a:ln>
        <a:effectLst>
          <a:outerShdw blurRad="65500" dist="38100" dir="5400000" rotWithShape="0">
            <a:srgbClr val="000000">
              <a:alpha val="40000"/>
            </a:srgbClr>
          </a:outerShdw>
        </a:effectLst>
      </dsp:spPr>
      <dsp:style>
        <a:lnRef idx="0">
          <a:scrgbClr r="0" g="0" b="0"/>
        </a:lnRef>
        <a:fillRef idx="3">
          <a:scrgbClr r="0" g="0" b="0"/>
        </a:fillRef>
        <a:effectRef idx="2">
          <a:scrgbClr r="0" g="0" b="0"/>
        </a:effectRef>
        <a:fontRef idx="minor">
          <a:schemeClr val="lt1"/>
        </a:fontRef>
      </dsp:style>
    </dsp:sp>
    <dsp:sp modelId="{53A48651-5819-48D8-9821-539AC809DC8C}">
      <dsp:nvSpPr>
        <dsp:cNvPr id="0" name=""/>
        <dsp:cNvSpPr/>
      </dsp:nvSpPr>
      <dsp:spPr>
        <a:xfrm>
          <a:off x="1006315" y="2941439"/>
          <a:ext cx="2905125" cy="726281"/>
        </a:xfrm>
        <a:prstGeom prst="roundRect">
          <a:avLst>
            <a:gd name="adj" fmla="val 10000"/>
          </a:avLst>
        </a:prstGeom>
        <a:solidFill>
          <a:schemeClr val="accent4">
            <a:lumMod val="20000"/>
            <a:lumOff val="80000"/>
            <a:alpha val="90000"/>
          </a:schemeClr>
        </a:solidFill>
        <a:ln w="9525" cap="flat" cmpd="sng" algn="ctr">
          <a:solidFill>
            <a:schemeClr val="accent4">
              <a:tint val="40000"/>
              <a:alpha val="90000"/>
              <a:hueOff val="-1170758"/>
              <a:satOff val="8956"/>
              <a:lumOff val="1139"/>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en-US" sz="1200" kern="1200" dirty="0" smtClean="0"/>
            <a:t>Requires data synchronization between the ERP and WMS, which requires some management because you have two separate databases.</a:t>
          </a:r>
          <a:endParaRPr lang="en-US" sz="1200" kern="1200" dirty="0"/>
        </a:p>
      </dsp:txBody>
      <dsp:txXfrm>
        <a:off x="1027587" y="2962711"/>
        <a:ext cx="2862581" cy="683737"/>
      </dsp:txXfrm>
    </dsp:sp>
    <dsp:sp modelId="{DC4C3990-D436-487B-B290-732A443AAC14}">
      <dsp:nvSpPr>
        <dsp:cNvPr id="0" name=""/>
        <dsp:cNvSpPr/>
      </dsp:nvSpPr>
      <dsp:spPr>
        <a:xfrm rot="5400000">
          <a:off x="2395328" y="3731270"/>
          <a:ext cx="127099" cy="127099"/>
        </a:xfrm>
        <a:prstGeom prst="rightArrow">
          <a:avLst>
            <a:gd name="adj1" fmla="val 66700"/>
            <a:gd name="adj2" fmla="val 50000"/>
          </a:avLst>
        </a:prstGeom>
        <a:gradFill rotWithShape="0">
          <a:gsLst>
            <a:gs pos="0">
              <a:schemeClr val="accent4">
                <a:hueOff val="-1988174"/>
                <a:satOff val="11528"/>
                <a:lumOff val="6807"/>
                <a:alphaOff val="0"/>
                <a:shade val="45000"/>
                <a:satMod val="155000"/>
              </a:schemeClr>
            </a:gs>
            <a:gs pos="60000">
              <a:schemeClr val="accent4">
                <a:hueOff val="-1988174"/>
                <a:satOff val="11528"/>
                <a:lumOff val="6807"/>
                <a:alphaOff val="0"/>
                <a:shade val="95000"/>
                <a:satMod val="150000"/>
              </a:schemeClr>
            </a:gs>
            <a:gs pos="100000">
              <a:schemeClr val="accent4">
                <a:hueOff val="-1988174"/>
                <a:satOff val="11528"/>
                <a:lumOff val="6807"/>
                <a:alphaOff val="0"/>
                <a:tint val="87000"/>
                <a:satMod val="250000"/>
              </a:schemeClr>
            </a:gs>
          </a:gsLst>
          <a:lin ang="16200000" scaled="0"/>
        </a:gradFill>
        <a:ln>
          <a:noFill/>
        </a:ln>
        <a:effectLst>
          <a:outerShdw blurRad="65500" dist="38100" dir="5400000" rotWithShape="0">
            <a:srgbClr val="000000">
              <a:alpha val="40000"/>
            </a:srgbClr>
          </a:outerShdw>
        </a:effectLst>
      </dsp:spPr>
      <dsp:style>
        <a:lnRef idx="0">
          <a:scrgbClr r="0" g="0" b="0"/>
        </a:lnRef>
        <a:fillRef idx="3">
          <a:scrgbClr r="0" g="0" b="0"/>
        </a:fillRef>
        <a:effectRef idx="2">
          <a:scrgbClr r="0" g="0" b="0"/>
        </a:effectRef>
        <a:fontRef idx="minor">
          <a:schemeClr val="lt1"/>
        </a:fontRef>
      </dsp:style>
    </dsp:sp>
    <dsp:sp modelId="{D21A91F2-689C-45EA-87FE-F1C8393F4B53}">
      <dsp:nvSpPr>
        <dsp:cNvPr id="0" name=""/>
        <dsp:cNvSpPr/>
      </dsp:nvSpPr>
      <dsp:spPr>
        <a:xfrm>
          <a:off x="1006315" y="3921919"/>
          <a:ext cx="2905125" cy="726281"/>
        </a:xfrm>
        <a:prstGeom prst="roundRect">
          <a:avLst>
            <a:gd name="adj" fmla="val 10000"/>
          </a:avLst>
        </a:prstGeom>
        <a:solidFill>
          <a:schemeClr val="accent4">
            <a:lumMod val="20000"/>
            <a:lumOff val="80000"/>
            <a:alpha val="90000"/>
          </a:schemeClr>
        </a:solidFill>
        <a:ln w="9525" cap="flat" cmpd="sng" algn="ctr">
          <a:solidFill>
            <a:schemeClr val="accent4">
              <a:tint val="40000"/>
              <a:alpha val="90000"/>
              <a:hueOff val="-1756138"/>
              <a:satOff val="13434"/>
              <a:lumOff val="1709"/>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en-US" sz="1200" kern="1200" dirty="0" smtClean="0"/>
            <a:t>Typically has its own set of business rules and configuration that must be set up and managed.</a:t>
          </a:r>
          <a:endParaRPr lang="en-US" sz="1200" kern="1200" dirty="0"/>
        </a:p>
      </dsp:txBody>
      <dsp:txXfrm>
        <a:off x="1027587" y="3943191"/>
        <a:ext cx="2862581" cy="683737"/>
      </dsp:txXfrm>
    </dsp:sp>
    <dsp:sp modelId="{80735774-71F2-4383-AE44-FD15B3AD8CCD}">
      <dsp:nvSpPr>
        <dsp:cNvPr id="0" name=""/>
        <dsp:cNvSpPr/>
      </dsp:nvSpPr>
      <dsp:spPr>
        <a:xfrm>
          <a:off x="4318158" y="0"/>
          <a:ext cx="2905125" cy="726281"/>
        </a:xfrm>
        <a:prstGeom prst="roundRect">
          <a:avLst>
            <a:gd name="adj" fmla="val 10000"/>
          </a:avLst>
        </a:prstGeom>
        <a:gradFill rotWithShape="0">
          <a:gsLst>
            <a:gs pos="0">
              <a:schemeClr val="accent4">
                <a:hueOff val="-4639073"/>
                <a:satOff val="26898"/>
                <a:lumOff val="15882"/>
                <a:alphaOff val="0"/>
                <a:shade val="45000"/>
                <a:satMod val="155000"/>
              </a:schemeClr>
            </a:gs>
            <a:gs pos="60000">
              <a:schemeClr val="accent4">
                <a:hueOff val="-4639073"/>
                <a:satOff val="26898"/>
                <a:lumOff val="15882"/>
                <a:alphaOff val="0"/>
                <a:shade val="95000"/>
                <a:satMod val="150000"/>
              </a:schemeClr>
            </a:gs>
            <a:gs pos="100000">
              <a:schemeClr val="accent4">
                <a:hueOff val="-4639073"/>
                <a:satOff val="26898"/>
                <a:lumOff val="15882"/>
                <a:alphaOff val="0"/>
                <a:tint val="87000"/>
                <a:satMod val="250000"/>
              </a:schemeClr>
            </a:gs>
          </a:gsLst>
          <a:lin ang="16200000" scaled="0"/>
        </a:gradFill>
        <a:ln>
          <a:noFill/>
        </a:ln>
        <a:effectLst>
          <a:outerShdw blurRad="65500" dist="38100" dir="5400000" rotWithShape="0">
            <a:srgbClr val="000000">
              <a:alpha val="4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en-US" sz="2400" kern="1200" dirty="0" smtClean="0"/>
            <a:t>RFgen</a:t>
          </a:r>
          <a:endParaRPr lang="en-US" sz="2400" kern="1200" dirty="0"/>
        </a:p>
      </dsp:txBody>
      <dsp:txXfrm>
        <a:off x="4339430" y="21272"/>
        <a:ext cx="2862581" cy="683737"/>
      </dsp:txXfrm>
    </dsp:sp>
    <dsp:sp modelId="{8FD7B9CE-1654-414D-A555-A498F660D767}">
      <dsp:nvSpPr>
        <dsp:cNvPr id="0" name=""/>
        <dsp:cNvSpPr/>
      </dsp:nvSpPr>
      <dsp:spPr>
        <a:xfrm rot="5400000">
          <a:off x="5707171" y="789831"/>
          <a:ext cx="127099" cy="127099"/>
        </a:xfrm>
        <a:prstGeom prst="rightArrow">
          <a:avLst>
            <a:gd name="adj1" fmla="val 66700"/>
            <a:gd name="adj2" fmla="val 50000"/>
          </a:avLst>
        </a:prstGeom>
        <a:gradFill rotWithShape="0">
          <a:gsLst>
            <a:gs pos="0">
              <a:schemeClr val="accent4">
                <a:hueOff val="-2650899"/>
                <a:satOff val="15370"/>
                <a:lumOff val="9075"/>
                <a:alphaOff val="0"/>
                <a:shade val="45000"/>
                <a:satMod val="155000"/>
              </a:schemeClr>
            </a:gs>
            <a:gs pos="60000">
              <a:schemeClr val="accent4">
                <a:hueOff val="-2650899"/>
                <a:satOff val="15370"/>
                <a:lumOff val="9075"/>
                <a:alphaOff val="0"/>
                <a:shade val="95000"/>
                <a:satMod val="150000"/>
              </a:schemeClr>
            </a:gs>
            <a:gs pos="100000">
              <a:schemeClr val="accent4">
                <a:hueOff val="-2650899"/>
                <a:satOff val="15370"/>
                <a:lumOff val="9075"/>
                <a:alphaOff val="0"/>
                <a:tint val="87000"/>
                <a:satMod val="250000"/>
              </a:schemeClr>
            </a:gs>
          </a:gsLst>
          <a:lin ang="16200000" scaled="0"/>
        </a:gradFill>
        <a:ln>
          <a:noFill/>
        </a:ln>
        <a:effectLst>
          <a:outerShdw blurRad="65500" dist="38100" dir="5400000" rotWithShape="0">
            <a:srgbClr val="000000">
              <a:alpha val="40000"/>
            </a:srgbClr>
          </a:outerShdw>
        </a:effectLst>
      </dsp:spPr>
      <dsp:style>
        <a:lnRef idx="0">
          <a:scrgbClr r="0" g="0" b="0"/>
        </a:lnRef>
        <a:fillRef idx="3">
          <a:scrgbClr r="0" g="0" b="0"/>
        </a:fillRef>
        <a:effectRef idx="2">
          <a:scrgbClr r="0" g="0" b="0"/>
        </a:effectRef>
        <a:fontRef idx="minor">
          <a:schemeClr val="lt1"/>
        </a:fontRef>
      </dsp:style>
    </dsp:sp>
    <dsp:sp modelId="{04F7943D-A52B-4664-9402-F43899EA7710}">
      <dsp:nvSpPr>
        <dsp:cNvPr id="0" name=""/>
        <dsp:cNvSpPr/>
      </dsp:nvSpPr>
      <dsp:spPr>
        <a:xfrm>
          <a:off x="4318158" y="980479"/>
          <a:ext cx="2905125" cy="726281"/>
        </a:xfrm>
        <a:prstGeom prst="roundRect">
          <a:avLst>
            <a:gd name="adj" fmla="val 10000"/>
          </a:avLst>
        </a:prstGeom>
        <a:solidFill>
          <a:schemeClr val="accent1">
            <a:lumMod val="20000"/>
            <a:lumOff val="80000"/>
            <a:alpha val="90000"/>
          </a:schemeClr>
        </a:solidFill>
        <a:ln w="9525" cap="flat" cmpd="sng" algn="ctr">
          <a:solidFill>
            <a:schemeClr val="accent4">
              <a:tint val="40000"/>
              <a:alpha val="90000"/>
              <a:hueOff val="-2341517"/>
              <a:satOff val="17913"/>
              <a:lumOff val="2278"/>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en-US" sz="1200" kern="1200" dirty="0" smtClean="0"/>
            <a:t>An add-on mobile data collection software solution to Costpoint.</a:t>
          </a:r>
          <a:endParaRPr lang="en-US" sz="1200" kern="1200" dirty="0"/>
        </a:p>
      </dsp:txBody>
      <dsp:txXfrm>
        <a:off x="4339430" y="1001751"/>
        <a:ext cx="2862581" cy="683737"/>
      </dsp:txXfrm>
    </dsp:sp>
    <dsp:sp modelId="{65075BFF-0F62-451C-ADC1-B5D31676F71A}">
      <dsp:nvSpPr>
        <dsp:cNvPr id="0" name=""/>
        <dsp:cNvSpPr/>
      </dsp:nvSpPr>
      <dsp:spPr>
        <a:xfrm rot="5400000">
          <a:off x="5707171" y="1770310"/>
          <a:ext cx="127099" cy="127099"/>
        </a:xfrm>
        <a:prstGeom prst="rightArrow">
          <a:avLst>
            <a:gd name="adj1" fmla="val 66700"/>
            <a:gd name="adj2" fmla="val 50000"/>
          </a:avLst>
        </a:prstGeom>
        <a:gradFill rotWithShape="0">
          <a:gsLst>
            <a:gs pos="0">
              <a:schemeClr val="accent4">
                <a:hueOff val="-3313624"/>
                <a:satOff val="19213"/>
                <a:lumOff val="11344"/>
                <a:alphaOff val="0"/>
                <a:shade val="45000"/>
                <a:satMod val="155000"/>
              </a:schemeClr>
            </a:gs>
            <a:gs pos="60000">
              <a:schemeClr val="accent4">
                <a:hueOff val="-3313624"/>
                <a:satOff val="19213"/>
                <a:lumOff val="11344"/>
                <a:alphaOff val="0"/>
                <a:shade val="95000"/>
                <a:satMod val="150000"/>
              </a:schemeClr>
            </a:gs>
            <a:gs pos="100000">
              <a:schemeClr val="accent4">
                <a:hueOff val="-3313624"/>
                <a:satOff val="19213"/>
                <a:lumOff val="11344"/>
                <a:alphaOff val="0"/>
                <a:tint val="87000"/>
                <a:satMod val="250000"/>
              </a:schemeClr>
            </a:gs>
          </a:gsLst>
          <a:lin ang="16200000" scaled="0"/>
        </a:gradFill>
        <a:ln>
          <a:noFill/>
        </a:ln>
        <a:effectLst>
          <a:outerShdw blurRad="65500" dist="38100" dir="5400000" rotWithShape="0">
            <a:srgbClr val="000000">
              <a:alpha val="40000"/>
            </a:srgbClr>
          </a:outerShdw>
        </a:effectLst>
      </dsp:spPr>
      <dsp:style>
        <a:lnRef idx="0">
          <a:scrgbClr r="0" g="0" b="0"/>
        </a:lnRef>
        <a:fillRef idx="3">
          <a:scrgbClr r="0" g="0" b="0"/>
        </a:fillRef>
        <a:effectRef idx="2">
          <a:scrgbClr r="0" g="0" b="0"/>
        </a:effectRef>
        <a:fontRef idx="minor">
          <a:schemeClr val="lt1"/>
        </a:fontRef>
      </dsp:style>
    </dsp:sp>
    <dsp:sp modelId="{F6E8F7E1-D5D9-4B10-834B-D2657DD3F912}">
      <dsp:nvSpPr>
        <dsp:cNvPr id="0" name=""/>
        <dsp:cNvSpPr/>
      </dsp:nvSpPr>
      <dsp:spPr>
        <a:xfrm>
          <a:off x="4318158" y="1960959"/>
          <a:ext cx="2905125" cy="726281"/>
        </a:xfrm>
        <a:prstGeom prst="roundRect">
          <a:avLst>
            <a:gd name="adj" fmla="val 10000"/>
          </a:avLst>
        </a:prstGeom>
        <a:solidFill>
          <a:schemeClr val="accent1">
            <a:lumMod val="20000"/>
            <a:lumOff val="80000"/>
            <a:alpha val="90000"/>
          </a:schemeClr>
        </a:solidFill>
        <a:ln w="9525" cap="flat" cmpd="sng" algn="ctr">
          <a:solidFill>
            <a:schemeClr val="accent4">
              <a:tint val="40000"/>
              <a:alpha val="90000"/>
              <a:hueOff val="-2926896"/>
              <a:satOff val="22391"/>
              <a:lumOff val="2848"/>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en-US" sz="1200" kern="1200" dirty="0" smtClean="0"/>
            <a:t>Does </a:t>
          </a:r>
          <a:r>
            <a:rPr lang="en-US" sz="1200" b="1" kern="1200" dirty="0" smtClean="0"/>
            <a:t>not</a:t>
          </a:r>
          <a:r>
            <a:rPr lang="en-US" sz="1200" kern="1200" dirty="0" smtClean="0"/>
            <a:t> require a separate database because it processes transactions in real-time against Costpoint.</a:t>
          </a:r>
          <a:endParaRPr lang="en-US" sz="1200" kern="1200" dirty="0"/>
        </a:p>
      </dsp:txBody>
      <dsp:txXfrm>
        <a:off x="4339430" y="1982231"/>
        <a:ext cx="2862581" cy="683737"/>
      </dsp:txXfrm>
    </dsp:sp>
    <dsp:sp modelId="{FD348715-A002-4A21-A32C-6A2C78C26CF9}">
      <dsp:nvSpPr>
        <dsp:cNvPr id="0" name=""/>
        <dsp:cNvSpPr/>
      </dsp:nvSpPr>
      <dsp:spPr>
        <a:xfrm rot="5400000">
          <a:off x="5707171" y="2750790"/>
          <a:ext cx="127099" cy="127099"/>
        </a:xfrm>
        <a:prstGeom prst="rightArrow">
          <a:avLst>
            <a:gd name="adj1" fmla="val 66700"/>
            <a:gd name="adj2" fmla="val 50000"/>
          </a:avLst>
        </a:prstGeom>
        <a:gradFill rotWithShape="0">
          <a:gsLst>
            <a:gs pos="0">
              <a:schemeClr val="accent4">
                <a:hueOff val="-3976349"/>
                <a:satOff val="23055"/>
                <a:lumOff val="13613"/>
                <a:alphaOff val="0"/>
                <a:shade val="45000"/>
                <a:satMod val="155000"/>
              </a:schemeClr>
            </a:gs>
            <a:gs pos="60000">
              <a:schemeClr val="accent4">
                <a:hueOff val="-3976349"/>
                <a:satOff val="23055"/>
                <a:lumOff val="13613"/>
                <a:alphaOff val="0"/>
                <a:shade val="95000"/>
                <a:satMod val="150000"/>
              </a:schemeClr>
            </a:gs>
            <a:gs pos="100000">
              <a:schemeClr val="accent4">
                <a:hueOff val="-3976349"/>
                <a:satOff val="23055"/>
                <a:lumOff val="13613"/>
                <a:alphaOff val="0"/>
                <a:tint val="87000"/>
                <a:satMod val="250000"/>
              </a:schemeClr>
            </a:gs>
          </a:gsLst>
          <a:lin ang="16200000" scaled="0"/>
        </a:gradFill>
        <a:ln>
          <a:noFill/>
        </a:ln>
        <a:effectLst>
          <a:outerShdw blurRad="65500" dist="38100" dir="5400000" rotWithShape="0">
            <a:srgbClr val="000000">
              <a:alpha val="40000"/>
            </a:srgbClr>
          </a:outerShdw>
        </a:effectLst>
      </dsp:spPr>
      <dsp:style>
        <a:lnRef idx="0">
          <a:scrgbClr r="0" g="0" b="0"/>
        </a:lnRef>
        <a:fillRef idx="3">
          <a:scrgbClr r="0" g="0" b="0"/>
        </a:fillRef>
        <a:effectRef idx="2">
          <a:scrgbClr r="0" g="0" b="0"/>
        </a:effectRef>
        <a:fontRef idx="minor">
          <a:schemeClr val="lt1"/>
        </a:fontRef>
      </dsp:style>
    </dsp:sp>
    <dsp:sp modelId="{F54549EA-1D90-4649-AE3E-C3F91D57CEE2}">
      <dsp:nvSpPr>
        <dsp:cNvPr id="0" name=""/>
        <dsp:cNvSpPr/>
      </dsp:nvSpPr>
      <dsp:spPr>
        <a:xfrm>
          <a:off x="4318158" y="2941439"/>
          <a:ext cx="2905125" cy="726281"/>
        </a:xfrm>
        <a:prstGeom prst="roundRect">
          <a:avLst>
            <a:gd name="adj" fmla="val 10000"/>
          </a:avLst>
        </a:prstGeom>
        <a:solidFill>
          <a:schemeClr val="accent1">
            <a:lumMod val="20000"/>
            <a:lumOff val="80000"/>
            <a:alpha val="90000"/>
          </a:schemeClr>
        </a:solidFill>
        <a:ln w="9525" cap="flat" cmpd="sng" algn="ctr">
          <a:solidFill>
            <a:schemeClr val="accent4">
              <a:tint val="40000"/>
              <a:alpha val="90000"/>
              <a:hueOff val="-3512275"/>
              <a:satOff val="26869"/>
              <a:lumOff val="3417"/>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en-US" sz="1200" kern="1200" dirty="0" smtClean="0"/>
            <a:t>A system that extends the functionality of Costpoint onto a mobile device.</a:t>
          </a:r>
          <a:endParaRPr lang="en-US" sz="1200" kern="1200" dirty="0"/>
        </a:p>
      </dsp:txBody>
      <dsp:txXfrm>
        <a:off x="4339430" y="2962711"/>
        <a:ext cx="2862581" cy="683737"/>
      </dsp:txXfrm>
    </dsp:sp>
    <dsp:sp modelId="{3DCB95A1-BFC2-4C9C-AABC-5AF251B0F63F}">
      <dsp:nvSpPr>
        <dsp:cNvPr id="0" name=""/>
        <dsp:cNvSpPr/>
      </dsp:nvSpPr>
      <dsp:spPr>
        <a:xfrm rot="5400000">
          <a:off x="5707171" y="3731270"/>
          <a:ext cx="127099" cy="127099"/>
        </a:xfrm>
        <a:prstGeom prst="rightArrow">
          <a:avLst>
            <a:gd name="adj1" fmla="val 66700"/>
            <a:gd name="adj2" fmla="val 50000"/>
          </a:avLst>
        </a:prstGeom>
        <a:gradFill rotWithShape="0">
          <a:gsLst>
            <a:gs pos="0">
              <a:schemeClr val="accent4">
                <a:hueOff val="-4639073"/>
                <a:satOff val="26898"/>
                <a:lumOff val="15882"/>
                <a:alphaOff val="0"/>
                <a:shade val="45000"/>
                <a:satMod val="155000"/>
              </a:schemeClr>
            </a:gs>
            <a:gs pos="60000">
              <a:schemeClr val="accent4">
                <a:hueOff val="-4639073"/>
                <a:satOff val="26898"/>
                <a:lumOff val="15882"/>
                <a:alphaOff val="0"/>
                <a:shade val="95000"/>
                <a:satMod val="150000"/>
              </a:schemeClr>
            </a:gs>
            <a:gs pos="100000">
              <a:schemeClr val="accent4">
                <a:hueOff val="-4639073"/>
                <a:satOff val="26898"/>
                <a:lumOff val="15882"/>
                <a:alphaOff val="0"/>
                <a:tint val="87000"/>
                <a:satMod val="250000"/>
              </a:schemeClr>
            </a:gs>
          </a:gsLst>
          <a:lin ang="16200000" scaled="0"/>
        </a:gradFill>
        <a:ln>
          <a:noFill/>
        </a:ln>
        <a:effectLst>
          <a:outerShdw blurRad="65500" dist="38100" dir="5400000" rotWithShape="0">
            <a:srgbClr val="000000">
              <a:alpha val="40000"/>
            </a:srgbClr>
          </a:outerShdw>
        </a:effectLst>
      </dsp:spPr>
      <dsp:style>
        <a:lnRef idx="0">
          <a:scrgbClr r="0" g="0" b="0"/>
        </a:lnRef>
        <a:fillRef idx="3">
          <a:scrgbClr r="0" g="0" b="0"/>
        </a:fillRef>
        <a:effectRef idx="2">
          <a:scrgbClr r="0" g="0" b="0"/>
        </a:effectRef>
        <a:fontRef idx="minor">
          <a:schemeClr val="lt1"/>
        </a:fontRef>
      </dsp:style>
    </dsp:sp>
    <dsp:sp modelId="{5C3F1938-A8D9-487D-ACBF-FEACFA71C7C8}">
      <dsp:nvSpPr>
        <dsp:cNvPr id="0" name=""/>
        <dsp:cNvSpPr/>
      </dsp:nvSpPr>
      <dsp:spPr>
        <a:xfrm>
          <a:off x="4318158" y="3921919"/>
          <a:ext cx="2905125" cy="726281"/>
        </a:xfrm>
        <a:prstGeom prst="roundRect">
          <a:avLst>
            <a:gd name="adj" fmla="val 10000"/>
          </a:avLst>
        </a:prstGeom>
        <a:solidFill>
          <a:schemeClr val="accent1">
            <a:lumMod val="20000"/>
            <a:lumOff val="80000"/>
            <a:alpha val="90000"/>
          </a:schemeClr>
        </a:solidFill>
        <a:ln w="9525" cap="flat" cmpd="sng" algn="ctr">
          <a:solidFill>
            <a:schemeClr val="accent4">
              <a:tint val="40000"/>
              <a:alpha val="90000"/>
              <a:hueOff val="-4097654"/>
              <a:satOff val="31347"/>
              <a:lumOff val="3987"/>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en-US" sz="1200" kern="1200" dirty="0" smtClean="0"/>
            <a:t>A solution that utilizes the data </a:t>
          </a:r>
          <a:r>
            <a:rPr lang="en-US" sz="1200" b="1" u="none" kern="1200" dirty="0" smtClean="0"/>
            <a:t>and</a:t>
          </a:r>
          <a:r>
            <a:rPr lang="en-US" sz="1200" kern="1200" dirty="0" smtClean="0"/>
            <a:t> business rules already setup in Costpoint.</a:t>
          </a:r>
          <a:endParaRPr lang="en-US" sz="1200" kern="1200" dirty="0"/>
        </a:p>
      </dsp:txBody>
      <dsp:txXfrm>
        <a:off x="4339430" y="3943191"/>
        <a:ext cx="2862581" cy="683737"/>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E89A8F-2700-4968-9BA2-A822B673B726}">
      <dsp:nvSpPr>
        <dsp:cNvPr id="0" name=""/>
        <dsp:cNvSpPr/>
      </dsp:nvSpPr>
      <dsp:spPr>
        <a:xfrm>
          <a:off x="585752" y="201"/>
          <a:ext cx="1475764" cy="1016801"/>
        </a:xfrm>
        <a:prstGeom prst="roundRect">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000" r="-2000"/>
          </a:stretch>
        </a:blipFill>
        <a:ln>
          <a:noFill/>
        </a:ln>
        <a:effectLst>
          <a:outerShdw blurRad="65500" dist="38100" dir="5400000" rotWithShape="0">
            <a:srgbClr val="000000">
              <a:alpha val="40000"/>
            </a:srgbClr>
          </a:outerShdw>
        </a:effectLst>
      </dsp:spPr>
      <dsp:style>
        <a:lnRef idx="0">
          <a:scrgbClr r="0" g="0" b="0"/>
        </a:lnRef>
        <a:fillRef idx="3">
          <a:scrgbClr r="0" g="0" b="0"/>
        </a:fillRef>
        <a:effectRef idx="2">
          <a:scrgbClr r="0" g="0" b="0"/>
        </a:effectRef>
        <a:fontRef idx="minor">
          <a:schemeClr val="lt1"/>
        </a:fontRef>
      </dsp:style>
    </dsp:sp>
    <dsp:sp modelId="{C489361B-CBF3-4700-A464-2ADA00C8CE28}">
      <dsp:nvSpPr>
        <dsp:cNvPr id="0" name=""/>
        <dsp:cNvSpPr/>
      </dsp:nvSpPr>
      <dsp:spPr>
        <a:xfrm>
          <a:off x="585752" y="1017003"/>
          <a:ext cx="1475764" cy="5475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85344" rIns="85344" bIns="0" numCol="1" spcCol="1270" anchor="t" anchorCtr="0">
          <a:noAutofit/>
        </a:bodyPr>
        <a:lstStyle/>
        <a:p>
          <a:pPr lvl="0" algn="ctr" defTabSz="533400">
            <a:lnSpc>
              <a:spcPct val="90000"/>
            </a:lnSpc>
            <a:spcBef>
              <a:spcPct val="0"/>
            </a:spcBef>
            <a:spcAft>
              <a:spcPct val="35000"/>
            </a:spcAft>
          </a:pPr>
          <a:r>
            <a:rPr lang="en-US" sz="1200" kern="1200" dirty="0" smtClean="0">
              <a:solidFill>
                <a:schemeClr val="bg1"/>
              </a:solidFill>
            </a:rPr>
            <a:t>Inventory Management</a:t>
          </a:r>
          <a:endParaRPr lang="en-US" sz="1200" kern="1200" dirty="0">
            <a:solidFill>
              <a:schemeClr val="bg1"/>
            </a:solidFill>
          </a:endParaRPr>
        </a:p>
      </dsp:txBody>
      <dsp:txXfrm>
        <a:off x="585752" y="1017003"/>
        <a:ext cx="1475764" cy="547508"/>
      </dsp:txXfrm>
    </dsp:sp>
    <dsp:sp modelId="{ABC1DA14-8693-4ABA-8C32-8911E8B3DB2F}">
      <dsp:nvSpPr>
        <dsp:cNvPr id="0" name=""/>
        <dsp:cNvSpPr/>
      </dsp:nvSpPr>
      <dsp:spPr>
        <a:xfrm>
          <a:off x="2209155" y="201"/>
          <a:ext cx="1475764" cy="1016801"/>
        </a:xfrm>
        <a:prstGeom prst="roundRect">
          <a:avLst/>
        </a:prstGeom>
        <a:blipFill>
          <a:blip xmlns:r="http://schemas.openxmlformats.org/officeDocument/2006/relationships" r:embed="rId2" cstate="print">
            <a:extLst>
              <a:ext uri="{28A0092B-C50C-407E-A947-70E740481C1C}">
                <a14:useLocalDpi xmlns:a14="http://schemas.microsoft.com/office/drawing/2010/main" val="0"/>
              </a:ext>
            </a:extLst>
          </a:blip>
          <a:srcRect/>
          <a:stretch>
            <a:fillRect l="-2000" r="-2000"/>
          </a:stretch>
        </a:blipFill>
        <a:ln>
          <a:noFill/>
        </a:ln>
        <a:effectLst>
          <a:outerShdw blurRad="65500" dist="38100" dir="5400000" rotWithShape="0">
            <a:srgbClr val="000000">
              <a:alpha val="40000"/>
            </a:srgbClr>
          </a:outerShdw>
        </a:effectLst>
      </dsp:spPr>
      <dsp:style>
        <a:lnRef idx="0">
          <a:scrgbClr r="0" g="0" b="0"/>
        </a:lnRef>
        <a:fillRef idx="3">
          <a:scrgbClr r="0" g="0" b="0"/>
        </a:fillRef>
        <a:effectRef idx="2">
          <a:scrgbClr r="0" g="0" b="0"/>
        </a:effectRef>
        <a:fontRef idx="minor">
          <a:schemeClr val="lt1"/>
        </a:fontRef>
      </dsp:style>
    </dsp:sp>
    <dsp:sp modelId="{0BE9B00D-9E4E-4B96-9F25-D25A5840B4DF}">
      <dsp:nvSpPr>
        <dsp:cNvPr id="0" name=""/>
        <dsp:cNvSpPr/>
      </dsp:nvSpPr>
      <dsp:spPr>
        <a:xfrm>
          <a:off x="2209155" y="1017003"/>
          <a:ext cx="1475764" cy="5475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85344" rIns="85344" bIns="0" numCol="1" spcCol="1270" anchor="t" anchorCtr="0">
          <a:noAutofit/>
        </a:bodyPr>
        <a:lstStyle/>
        <a:p>
          <a:pPr lvl="0" algn="ctr" defTabSz="533400">
            <a:lnSpc>
              <a:spcPct val="90000"/>
            </a:lnSpc>
            <a:spcBef>
              <a:spcPct val="0"/>
            </a:spcBef>
            <a:spcAft>
              <a:spcPct val="35000"/>
            </a:spcAft>
          </a:pPr>
          <a:r>
            <a:rPr lang="en-US" sz="1200" kern="1200" dirty="0" smtClean="0">
              <a:solidFill>
                <a:schemeClr val="bg1"/>
              </a:solidFill>
            </a:rPr>
            <a:t>Warehouse Automation</a:t>
          </a:r>
          <a:endParaRPr lang="en-US" sz="1200" kern="1200" dirty="0">
            <a:solidFill>
              <a:schemeClr val="bg1"/>
            </a:solidFill>
          </a:endParaRPr>
        </a:p>
      </dsp:txBody>
      <dsp:txXfrm>
        <a:off x="2209155" y="1017003"/>
        <a:ext cx="1475764" cy="547508"/>
      </dsp:txXfrm>
    </dsp:sp>
    <dsp:sp modelId="{3E0FAAF3-F506-494C-A924-D79C91116101}">
      <dsp:nvSpPr>
        <dsp:cNvPr id="0" name=""/>
        <dsp:cNvSpPr/>
      </dsp:nvSpPr>
      <dsp:spPr>
        <a:xfrm>
          <a:off x="585752" y="1712088"/>
          <a:ext cx="1475764" cy="1016801"/>
        </a:xfrm>
        <a:prstGeom prst="roundRect">
          <a:avLst/>
        </a:prstGeom>
        <a:blipFill>
          <a:blip xmlns:r="http://schemas.openxmlformats.org/officeDocument/2006/relationships" r:embed="rId3" cstate="print">
            <a:extLst>
              <a:ext uri="{28A0092B-C50C-407E-A947-70E740481C1C}">
                <a14:useLocalDpi xmlns:a14="http://schemas.microsoft.com/office/drawing/2010/main" val="0"/>
              </a:ext>
            </a:extLst>
          </a:blip>
          <a:srcRect/>
          <a:stretch>
            <a:fillRect l="-2000" r="-2000"/>
          </a:stretch>
        </a:blipFill>
        <a:ln>
          <a:noFill/>
        </a:ln>
        <a:effectLst>
          <a:outerShdw blurRad="65500" dist="38100" dir="5400000" rotWithShape="0">
            <a:srgbClr val="000000">
              <a:alpha val="40000"/>
            </a:srgbClr>
          </a:outerShdw>
        </a:effectLst>
      </dsp:spPr>
      <dsp:style>
        <a:lnRef idx="0">
          <a:scrgbClr r="0" g="0" b="0"/>
        </a:lnRef>
        <a:fillRef idx="3">
          <a:scrgbClr r="0" g="0" b="0"/>
        </a:fillRef>
        <a:effectRef idx="2">
          <a:scrgbClr r="0" g="0" b="0"/>
        </a:effectRef>
        <a:fontRef idx="minor">
          <a:schemeClr val="lt1"/>
        </a:fontRef>
      </dsp:style>
    </dsp:sp>
    <dsp:sp modelId="{48C5E021-7F22-42A9-AC4E-0FDCFC5AA903}">
      <dsp:nvSpPr>
        <dsp:cNvPr id="0" name=""/>
        <dsp:cNvSpPr/>
      </dsp:nvSpPr>
      <dsp:spPr>
        <a:xfrm>
          <a:off x="585752" y="2728890"/>
          <a:ext cx="1475764" cy="5475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85344" rIns="85344" bIns="0" numCol="1" spcCol="1270" anchor="t" anchorCtr="0">
          <a:noAutofit/>
        </a:bodyPr>
        <a:lstStyle/>
        <a:p>
          <a:pPr lvl="0" algn="ctr" defTabSz="533400">
            <a:lnSpc>
              <a:spcPct val="90000"/>
            </a:lnSpc>
            <a:spcBef>
              <a:spcPct val="0"/>
            </a:spcBef>
            <a:spcAft>
              <a:spcPct val="35000"/>
            </a:spcAft>
          </a:pPr>
          <a:r>
            <a:rPr lang="en-US" sz="1200" kern="1200" dirty="0" smtClean="0">
              <a:solidFill>
                <a:schemeClr val="bg1"/>
              </a:solidFill>
            </a:rPr>
            <a:t>Voice-Directed Operations</a:t>
          </a:r>
          <a:endParaRPr lang="en-US" sz="1200" kern="1200" dirty="0">
            <a:solidFill>
              <a:schemeClr val="bg1"/>
            </a:solidFill>
          </a:endParaRPr>
        </a:p>
      </dsp:txBody>
      <dsp:txXfrm>
        <a:off x="585752" y="2728890"/>
        <a:ext cx="1475764" cy="547508"/>
      </dsp:txXfrm>
    </dsp:sp>
    <dsp:sp modelId="{E6FA12F9-849E-4061-BF33-9B7D5E232629}">
      <dsp:nvSpPr>
        <dsp:cNvPr id="0" name=""/>
        <dsp:cNvSpPr/>
      </dsp:nvSpPr>
      <dsp:spPr>
        <a:xfrm>
          <a:off x="2209155" y="1712088"/>
          <a:ext cx="1475764" cy="1016801"/>
        </a:xfrm>
        <a:prstGeom prst="roundRect">
          <a:avLst/>
        </a:prstGeom>
        <a:blipFill>
          <a:blip xmlns:r="http://schemas.openxmlformats.org/officeDocument/2006/relationships" r:embed="rId4" cstate="print">
            <a:extLst>
              <a:ext uri="{28A0092B-C50C-407E-A947-70E740481C1C}">
                <a14:useLocalDpi xmlns:a14="http://schemas.microsoft.com/office/drawing/2010/main" val="0"/>
              </a:ext>
            </a:extLst>
          </a:blip>
          <a:srcRect/>
          <a:stretch>
            <a:fillRect t="-44000" b="-44000"/>
          </a:stretch>
        </a:blipFill>
        <a:ln>
          <a:noFill/>
        </a:ln>
        <a:effectLst>
          <a:outerShdw blurRad="65500" dist="38100" dir="5400000" rotWithShape="0">
            <a:srgbClr val="000000">
              <a:alpha val="40000"/>
            </a:srgbClr>
          </a:outerShdw>
        </a:effectLst>
      </dsp:spPr>
      <dsp:style>
        <a:lnRef idx="0">
          <a:scrgbClr r="0" g="0" b="0"/>
        </a:lnRef>
        <a:fillRef idx="3">
          <a:scrgbClr r="0" g="0" b="0"/>
        </a:fillRef>
        <a:effectRef idx="2">
          <a:scrgbClr r="0" g="0" b="0"/>
        </a:effectRef>
        <a:fontRef idx="minor">
          <a:schemeClr val="lt1"/>
        </a:fontRef>
      </dsp:style>
    </dsp:sp>
    <dsp:sp modelId="{5EA3FE01-51D8-47A9-A990-F3275EA62947}">
      <dsp:nvSpPr>
        <dsp:cNvPr id="0" name=""/>
        <dsp:cNvSpPr/>
      </dsp:nvSpPr>
      <dsp:spPr>
        <a:xfrm>
          <a:off x="2209155" y="2728890"/>
          <a:ext cx="1475764" cy="5475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85344" rIns="85344" bIns="0" numCol="1" spcCol="1270" anchor="t" anchorCtr="0">
          <a:noAutofit/>
        </a:bodyPr>
        <a:lstStyle/>
        <a:p>
          <a:pPr lvl="0" algn="ctr" defTabSz="533400">
            <a:lnSpc>
              <a:spcPct val="90000"/>
            </a:lnSpc>
            <a:spcBef>
              <a:spcPct val="0"/>
            </a:spcBef>
            <a:spcAft>
              <a:spcPct val="35000"/>
            </a:spcAft>
          </a:pPr>
          <a:r>
            <a:rPr lang="en-US" sz="1200" kern="1200" dirty="0" smtClean="0">
              <a:solidFill>
                <a:schemeClr val="bg1"/>
              </a:solidFill>
            </a:rPr>
            <a:t>Manufacturing Operations</a:t>
          </a:r>
          <a:endParaRPr lang="en-US" sz="1200" kern="1200" dirty="0">
            <a:solidFill>
              <a:schemeClr val="bg1"/>
            </a:solidFill>
          </a:endParaRPr>
        </a:p>
      </dsp:txBody>
      <dsp:txXfrm>
        <a:off x="2209155" y="2728890"/>
        <a:ext cx="1475764" cy="547508"/>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E89A8F-2700-4968-9BA2-A822B673B726}">
      <dsp:nvSpPr>
        <dsp:cNvPr id="0" name=""/>
        <dsp:cNvSpPr/>
      </dsp:nvSpPr>
      <dsp:spPr>
        <a:xfrm>
          <a:off x="906" y="158584"/>
          <a:ext cx="1438245" cy="990950"/>
        </a:xfrm>
        <a:prstGeom prst="roundRect">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000" r="-2000"/>
          </a:stretch>
        </a:blipFill>
        <a:ln>
          <a:noFill/>
        </a:ln>
        <a:effectLst>
          <a:outerShdw blurRad="65500" dist="38100" dir="5400000" rotWithShape="0">
            <a:srgbClr val="000000">
              <a:alpha val="40000"/>
            </a:srgbClr>
          </a:outerShdw>
        </a:effectLst>
      </dsp:spPr>
      <dsp:style>
        <a:lnRef idx="0">
          <a:scrgbClr r="0" g="0" b="0"/>
        </a:lnRef>
        <a:fillRef idx="3">
          <a:scrgbClr r="0" g="0" b="0"/>
        </a:fillRef>
        <a:effectRef idx="2">
          <a:scrgbClr r="0" g="0" b="0"/>
        </a:effectRef>
        <a:fontRef idx="minor">
          <a:schemeClr val="lt1"/>
        </a:fontRef>
      </dsp:style>
    </dsp:sp>
    <dsp:sp modelId="{C489361B-CBF3-4700-A464-2ADA00C8CE28}">
      <dsp:nvSpPr>
        <dsp:cNvPr id="0" name=""/>
        <dsp:cNvSpPr/>
      </dsp:nvSpPr>
      <dsp:spPr>
        <a:xfrm>
          <a:off x="906" y="1149535"/>
          <a:ext cx="1438245" cy="5335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85344" rIns="85344" bIns="0" numCol="1" spcCol="1270" anchor="t" anchorCtr="0">
          <a:noAutofit/>
        </a:bodyPr>
        <a:lstStyle/>
        <a:p>
          <a:pPr lvl="0" algn="ctr" defTabSz="533400">
            <a:lnSpc>
              <a:spcPct val="90000"/>
            </a:lnSpc>
            <a:spcBef>
              <a:spcPct val="0"/>
            </a:spcBef>
            <a:spcAft>
              <a:spcPct val="35000"/>
            </a:spcAft>
          </a:pPr>
          <a:r>
            <a:rPr lang="en-US" sz="1200" kern="1200" dirty="0" smtClean="0">
              <a:solidFill>
                <a:schemeClr val="bg1"/>
              </a:solidFill>
            </a:rPr>
            <a:t>Field Service</a:t>
          </a:r>
          <a:endParaRPr lang="en-US" sz="1200" kern="1200" dirty="0">
            <a:solidFill>
              <a:schemeClr val="bg1"/>
            </a:solidFill>
          </a:endParaRPr>
        </a:p>
      </dsp:txBody>
      <dsp:txXfrm>
        <a:off x="906" y="1149535"/>
        <a:ext cx="1438245" cy="533588"/>
      </dsp:txXfrm>
    </dsp:sp>
    <dsp:sp modelId="{ABC1DA14-8693-4ABA-8C32-8911E8B3DB2F}">
      <dsp:nvSpPr>
        <dsp:cNvPr id="0" name=""/>
        <dsp:cNvSpPr/>
      </dsp:nvSpPr>
      <dsp:spPr>
        <a:xfrm>
          <a:off x="1583036" y="158584"/>
          <a:ext cx="1438245" cy="990950"/>
        </a:xfrm>
        <a:prstGeom prst="roundRect">
          <a:avLst/>
        </a:prstGeom>
        <a:blipFill>
          <a:blip xmlns:r="http://schemas.openxmlformats.org/officeDocument/2006/relationships" r:embed="rId2" cstate="print">
            <a:extLst>
              <a:ext uri="{28A0092B-C50C-407E-A947-70E740481C1C}">
                <a14:useLocalDpi xmlns:a14="http://schemas.microsoft.com/office/drawing/2010/main" val="0"/>
              </a:ext>
            </a:extLst>
          </a:blip>
          <a:srcRect/>
          <a:stretch>
            <a:fillRect l="-2000" r="-2000"/>
          </a:stretch>
        </a:blipFill>
        <a:ln>
          <a:noFill/>
        </a:ln>
        <a:effectLst>
          <a:outerShdw blurRad="65500" dist="38100" dir="5400000" rotWithShape="0">
            <a:srgbClr val="000000">
              <a:alpha val="40000"/>
            </a:srgbClr>
          </a:outerShdw>
        </a:effectLst>
      </dsp:spPr>
      <dsp:style>
        <a:lnRef idx="0">
          <a:scrgbClr r="0" g="0" b="0"/>
        </a:lnRef>
        <a:fillRef idx="3">
          <a:scrgbClr r="0" g="0" b="0"/>
        </a:fillRef>
        <a:effectRef idx="2">
          <a:scrgbClr r="0" g="0" b="0"/>
        </a:effectRef>
        <a:fontRef idx="minor">
          <a:schemeClr val="lt1"/>
        </a:fontRef>
      </dsp:style>
    </dsp:sp>
    <dsp:sp modelId="{0BE9B00D-9E4E-4B96-9F25-D25A5840B4DF}">
      <dsp:nvSpPr>
        <dsp:cNvPr id="0" name=""/>
        <dsp:cNvSpPr/>
      </dsp:nvSpPr>
      <dsp:spPr>
        <a:xfrm>
          <a:off x="1583036" y="1149535"/>
          <a:ext cx="1438245" cy="5335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85344" rIns="85344" bIns="0" numCol="1" spcCol="1270" anchor="t" anchorCtr="0">
          <a:noAutofit/>
        </a:bodyPr>
        <a:lstStyle/>
        <a:p>
          <a:pPr lvl="0" algn="ctr" defTabSz="533400">
            <a:lnSpc>
              <a:spcPct val="90000"/>
            </a:lnSpc>
            <a:spcBef>
              <a:spcPct val="0"/>
            </a:spcBef>
            <a:spcAft>
              <a:spcPct val="35000"/>
            </a:spcAft>
          </a:pPr>
          <a:r>
            <a:rPr lang="en-US" sz="1200" kern="1200" dirty="0" smtClean="0">
              <a:solidFill>
                <a:schemeClr val="bg1"/>
              </a:solidFill>
            </a:rPr>
            <a:t>Freight Yard Operations</a:t>
          </a:r>
          <a:endParaRPr lang="en-US" sz="1200" kern="1200" dirty="0">
            <a:solidFill>
              <a:schemeClr val="bg1"/>
            </a:solidFill>
          </a:endParaRPr>
        </a:p>
      </dsp:txBody>
      <dsp:txXfrm>
        <a:off x="1583036" y="1149535"/>
        <a:ext cx="1438245" cy="533588"/>
      </dsp:txXfrm>
    </dsp:sp>
    <dsp:sp modelId="{3E0FAAF3-F506-494C-A924-D79C91116101}">
      <dsp:nvSpPr>
        <dsp:cNvPr id="0" name=""/>
        <dsp:cNvSpPr/>
      </dsp:nvSpPr>
      <dsp:spPr>
        <a:xfrm>
          <a:off x="3165166" y="158584"/>
          <a:ext cx="1438245" cy="990950"/>
        </a:xfrm>
        <a:prstGeom prst="round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22000" r="-22000"/>
          </a:stretch>
        </a:blipFill>
        <a:ln>
          <a:noFill/>
        </a:ln>
        <a:effectLst>
          <a:outerShdw blurRad="65500" dist="38100" dir="5400000" rotWithShape="0">
            <a:srgbClr val="000000">
              <a:alpha val="40000"/>
            </a:srgbClr>
          </a:outerShdw>
        </a:effectLst>
      </dsp:spPr>
      <dsp:style>
        <a:lnRef idx="0">
          <a:scrgbClr r="0" g="0" b="0"/>
        </a:lnRef>
        <a:fillRef idx="3">
          <a:scrgbClr r="0" g="0" b="0"/>
        </a:fillRef>
        <a:effectRef idx="2">
          <a:scrgbClr r="0" g="0" b="0"/>
        </a:effectRef>
        <a:fontRef idx="minor">
          <a:schemeClr val="lt1"/>
        </a:fontRef>
      </dsp:style>
    </dsp:sp>
    <dsp:sp modelId="{48C5E021-7F22-42A9-AC4E-0FDCFC5AA903}">
      <dsp:nvSpPr>
        <dsp:cNvPr id="0" name=""/>
        <dsp:cNvSpPr/>
      </dsp:nvSpPr>
      <dsp:spPr>
        <a:xfrm>
          <a:off x="3165166" y="1149535"/>
          <a:ext cx="1438245" cy="5335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85344" rIns="85344" bIns="0" numCol="1" spcCol="1270" anchor="t" anchorCtr="0">
          <a:noAutofit/>
        </a:bodyPr>
        <a:lstStyle/>
        <a:p>
          <a:pPr lvl="0" algn="ctr" defTabSz="533400">
            <a:lnSpc>
              <a:spcPct val="90000"/>
            </a:lnSpc>
            <a:spcBef>
              <a:spcPct val="0"/>
            </a:spcBef>
            <a:spcAft>
              <a:spcPct val="35000"/>
            </a:spcAft>
          </a:pPr>
          <a:r>
            <a:rPr lang="en-US" sz="1200" kern="1200" dirty="0" smtClean="0">
              <a:solidFill>
                <a:schemeClr val="bg1"/>
              </a:solidFill>
            </a:rPr>
            <a:t>Remote Inventory Management</a:t>
          </a:r>
          <a:endParaRPr lang="en-US" sz="1200" kern="1200" dirty="0">
            <a:solidFill>
              <a:schemeClr val="bg1"/>
            </a:solidFill>
          </a:endParaRPr>
        </a:p>
      </dsp:txBody>
      <dsp:txXfrm>
        <a:off x="3165166" y="1149535"/>
        <a:ext cx="1438245" cy="533588"/>
      </dsp:txXfrm>
    </dsp:sp>
    <dsp:sp modelId="{E6FA12F9-849E-4061-BF33-9B7D5E232629}">
      <dsp:nvSpPr>
        <dsp:cNvPr id="0" name=""/>
        <dsp:cNvSpPr/>
      </dsp:nvSpPr>
      <dsp:spPr>
        <a:xfrm>
          <a:off x="906" y="1826949"/>
          <a:ext cx="1438245" cy="990950"/>
        </a:xfrm>
        <a:prstGeom prst="roundRect">
          <a:avLst/>
        </a:prstGeom>
        <a:blipFill>
          <a:blip xmlns:r="http://schemas.openxmlformats.org/officeDocument/2006/relationships" r:embed="rId4" cstate="print">
            <a:extLst>
              <a:ext uri="{28A0092B-C50C-407E-A947-70E740481C1C}">
                <a14:useLocalDpi xmlns:a14="http://schemas.microsoft.com/office/drawing/2010/main" val="0"/>
              </a:ext>
            </a:extLst>
          </a:blip>
          <a:srcRect/>
          <a:stretch>
            <a:fillRect l="-2000" r="-2000"/>
          </a:stretch>
        </a:blipFill>
        <a:ln>
          <a:noFill/>
        </a:ln>
        <a:effectLst>
          <a:outerShdw blurRad="65500" dist="38100" dir="5400000" rotWithShape="0">
            <a:srgbClr val="000000">
              <a:alpha val="40000"/>
            </a:srgbClr>
          </a:outerShdw>
        </a:effectLst>
      </dsp:spPr>
      <dsp:style>
        <a:lnRef idx="0">
          <a:scrgbClr r="0" g="0" b="0"/>
        </a:lnRef>
        <a:fillRef idx="3">
          <a:scrgbClr r="0" g="0" b="0"/>
        </a:fillRef>
        <a:effectRef idx="2">
          <a:scrgbClr r="0" g="0" b="0"/>
        </a:effectRef>
        <a:fontRef idx="minor">
          <a:schemeClr val="lt1"/>
        </a:fontRef>
      </dsp:style>
    </dsp:sp>
    <dsp:sp modelId="{5EA3FE01-51D8-47A9-A990-F3275EA62947}">
      <dsp:nvSpPr>
        <dsp:cNvPr id="0" name=""/>
        <dsp:cNvSpPr/>
      </dsp:nvSpPr>
      <dsp:spPr>
        <a:xfrm>
          <a:off x="906" y="2817900"/>
          <a:ext cx="1438245" cy="5335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85344" rIns="85344" bIns="0" numCol="1" spcCol="1270" anchor="t" anchorCtr="0">
          <a:noAutofit/>
        </a:bodyPr>
        <a:lstStyle/>
        <a:p>
          <a:pPr lvl="0" algn="ctr" defTabSz="533400">
            <a:lnSpc>
              <a:spcPct val="90000"/>
            </a:lnSpc>
            <a:spcBef>
              <a:spcPct val="0"/>
            </a:spcBef>
            <a:spcAft>
              <a:spcPct val="35000"/>
            </a:spcAft>
          </a:pPr>
          <a:r>
            <a:rPr lang="en-US" sz="1200" kern="1200" dirty="0" smtClean="0">
              <a:solidFill>
                <a:schemeClr val="bg1"/>
              </a:solidFill>
            </a:rPr>
            <a:t>Direct Store Deliver</a:t>
          </a:r>
          <a:endParaRPr lang="en-US" sz="1200" kern="1200" dirty="0">
            <a:solidFill>
              <a:schemeClr val="bg1"/>
            </a:solidFill>
          </a:endParaRPr>
        </a:p>
      </dsp:txBody>
      <dsp:txXfrm>
        <a:off x="906" y="2817900"/>
        <a:ext cx="1438245" cy="533588"/>
      </dsp:txXfrm>
    </dsp:sp>
    <dsp:sp modelId="{F930CECD-82F9-4C6B-B58A-317E1D62BEFB}">
      <dsp:nvSpPr>
        <dsp:cNvPr id="0" name=""/>
        <dsp:cNvSpPr/>
      </dsp:nvSpPr>
      <dsp:spPr>
        <a:xfrm>
          <a:off x="1583036" y="1826949"/>
          <a:ext cx="1438245" cy="990950"/>
        </a:xfrm>
        <a:prstGeom prst="roundRect">
          <a:avLst/>
        </a:prstGeom>
        <a:blipFill>
          <a:blip xmlns:r="http://schemas.openxmlformats.org/officeDocument/2006/relationships" r:embed="rId5" cstate="print">
            <a:extLst>
              <a:ext uri="{28A0092B-C50C-407E-A947-70E740481C1C}">
                <a14:useLocalDpi xmlns:a14="http://schemas.microsoft.com/office/drawing/2010/main" val="0"/>
              </a:ext>
            </a:extLst>
          </a:blip>
          <a:srcRect/>
          <a:stretch>
            <a:fillRect t="-8000" b="-8000"/>
          </a:stretch>
        </a:blipFill>
        <a:ln>
          <a:noFill/>
        </a:ln>
        <a:effectLst>
          <a:outerShdw blurRad="65500" dist="38100" dir="5400000" rotWithShape="0">
            <a:srgbClr val="000000">
              <a:alpha val="40000"/>
            </a:srgbClr>
          </a:outerShdw>
        </a:effectLst>
      </dsp:spPr>
      <dsp:style>
        <a:lnRef idx="0">
          <a:scrgbClr r="0" g="0" b="0"/>
        </a:lnRef>
        <a:fillRef idx="3">
          <a:scrgbClr r="0" g="0" b="0"/>
        </a:fillRef>
        <a:effectRef idx="2">
          <a:scrgbClr r="0" g="0" b="0"/>
        </a:effectRef>
        <a:fontRef idx="minor">
          <a:schemeClr val="lt1"/>
        </a:fontRef>
      </dsp:style>
    </dsp:sp>
    <dsp:sp modelId="{7010E36B-6766-4D09-80DD-BD889F4C4B4D}">
      <dsp:nvSpPr>
        <dsp:cNvPr id="0" name=""/>
        <dsp:cNvSpPr/>
      </dsp:nvSpPr>
      <dsp:spPr>
        <a:xfrm>
          <a:off x="1583036" y="2817900"/>
          <a:ext cx="1438245" cy="5335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85344" rIns="85344" bIns="0" numCol="1" spcCol="1270" anchor="t" anchorCtr="0">
          <a:noAutofit/>
        </a:bodyPr>
        <a:lstStyle/>
        <a:p>
          <a:pPr lvl="0" algn="ctr" defTabSz="533400">
            <a:lnSpc>
              <a:spcPct val="90000"/>
            </a:lnSpc>
            <a:spcBef>
              <a:spcPct val="0"/>
            </a:spcBef>
            <a:spcAft>
              <a:spcPct val="35000"/>
            </a:spcAft>
          </a:pPr>
          <a:r>
            <a:rPr lang="en-US" sz="1200" kern="1200" dirty="0" smtClean="0">
              <a:solidFill>
                <a:schemeClr val="bg1"/>
              </a:solidFill>
            </a:rPr>
            <a:t>Transportation and Logistics</a:t>
          </a:r>
          <a:endParaRPr lang="en-US" sz="1200" kern="1200" dirty="0">
            <a:solidFill>
              <a:schemeClr val="bg1"/>
            </a:solidFill>
          </a:endParaRPr>
        </a:p>
      </dsp:txBody>
      <dsp:txXfrm>
        <a:off x="1583036" y="2817900"/>
        <a:ext cx="1438245" cy="533588"/>
      </dsp:txXfrm>
    </dsp:sp>
    <dsp:sp modelId="{02A8E3FC-BC99-4F2B-84D2-9DF6AEFBC1D4}">
      <dsp:nvSpPr>
        <dsp:cNvPr id="0" name=""/>
        <dsp:cNvSpPr/>
      </dsp:nvSpPr>
      <dsp:spPr>
        <a:xfrm>
          <a:off x="3165166" y="1826949"/>
          <a:ext cx="1438245" cy="990950"/>
        </a:xfrm>
        <a:prstGeom prst="roundRect">
          <a:avLst/>
        </a:prstGeom>
        <a:blipFill>
          <a:blip xmlns:r="http://schemas.openxmlformats.org/officeDocument/2006/relationships" r:embed="rId6" cstate="print">
            <a:extLst>
              <a:ext uri="{28A0092B-C50C-407E-A947-70E740481C1C}">
                <a14:useLocalDpi xmlns:a14="http://schemas.microsoft.com/office/drawing/2010/main" val="0"/>
              </a:ext>
            </a:extLst>
          </a:blip>
          <a:srcRect/>
          <a:stretch>
            <a:fillRect t="-4000" b="-4000"/>
          </a:stretch>
        </a:blipFill>
        <a:ln>
          <a:noFill/>
        </a:ln>
        <a:effectLst>
          <a:outerShdw blurRad="65500" dist="38100" dir="5400000" rotWithShape="0">
            <a:srgbClr val="000000">
              <a:alpha val="40000"/>
            </a:srgbClr>
          </a:outerShdw>
        </a:effectLst>
      </dsp:spPr>
      <dsp:style>
        <a:lnRef idx="0">
          <a:scrgbClr r="0" g="0" b="0"/>
        </a:lnRef>
        <a:fillRef idx="3">
          <a:scrgbClr r="0" g="0" b="0"/>
        </a:fillRef>
        <a:effectRef idx="2">
          <a:scrgbClr r="0" g="0" b="0"/>
        </a:effectRef>
        <a:fontRef idx="minor">
          <a:schemeClr val="lt1"/>
        </a:fontRef>
      </dsp:style>
    </dsp:sp>
    <dsp:sp modelId="{8AEF1019-EDBD-4E07-A03C-D81D287079CB}">
      <dsp:nvSpPr>
        <dsp:cNvPr id="0" name=""/>
        <dsp:cNvSpPr/>
      </dsp:nvSpPr>
      <dsp:spPr>
        <a:xfrm>
          <a:off x="3165166" y="2817900"/>
          <a:ext cx="1438245" cy="5335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85344" rIns="85344" bIns="0" numCol="1" spcCol="1270" anchor="t" anchorCtr="0">
          <a:noAutofit/>
        </a:bodyPr>
        <a:lstStyle/>
        <a:p>
          <a:pPr lvl="0" algn="ctr" defTabSz="533400">
            <a:lnSpc>
              <a:spcPct val="90000"/>
            </a:lnSpc>
            <a:spcBef>
              <a:spcPct val="0"/>
            </a:spcBef>
            <a:spcAft>
              <a:spcPct val="35000"/>
            </a:spcAft>
          </a:pPr>
          <a:r>
            <a:rPr lang="en-US" sz="1200" kern="1200" dirty="0" smtClean="0">
              <a:solidFill>
                <a:schemeClr val="bg1"/>
              </a:solidFill>
            </a:rPr>
            <a:t>Track and Trace</a:t>
          </a:r>
          <a:endParaRPr lang="en-US" sz="1200" kern="1200" dirty="0">
            <a:solidFill>
              <a:schemeClr val="bg1"/>
            </a:solidFill>
          </a:endParaRPr>
        </a:p>
      </dsp:txBody>
      <dsp:txXfrm>
        <a:off x="3165166" y="2817900"/>
        <a:ext cx="1438245" cy="533588"/>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607650-5403-4E1C-967E-6840C8006895}">
      <dsp:nvSpPr>
        <dsp:cNvPr id="0" name=""/>
        <dsp:cNvSpPr/>
      </dsp:nvSpPr>
      <dsp:spPr>
        <a:xfrm>
          <a:off x="3857" y="31339"/>
          <a:ext cx="1478756" cy="414760"/>
        </a:xfrm>
        <a:prstGeom prst="rect">
          <a:avLst/>
        </a:prstGeom>
        <a:gradFill rotWithShape="0">
          <a:gsLst>
            <a:gs pos="0">
              <a:schemeClr val="lt1">
                <a:hueOff val="0"/>
                <a:satOff val="0"/>
                <a:lumOff val="0"/>
                <a:alphaOff val="0"/>
                <a:shade val="45000"/>
                <a:satMod val="155000"/>
              </a:schemeClr>
            </a:gs>
            <a:gs pos="60000">
              <a:schemeClr val="lt1">
                <a:hueOff val="0"/>
                <a:satOff val="0"/>
                <a:lumOff val="0"/>
                <a:alphaOff val="0"/>
                <a:shade val="95000"/>
                <a:satMod val="150000"/>
              </a:schemeClr>
            </a:gs>
            <a:gs pos="100000">
              <a:schemeClr val="lt1">
                <a:hueOff val="0"/>
                <a:satOff val="0"/>
                <a:lumOff val="0"/>
                <a:alphaOff val="0"/>
                <a:tint val="87000"/>
                <a:satMod val="250000"/>
              </a:schemeClr>
            </a:gs>
          </a:gsLst>
          <a:lin ang="16200000" scaled="0"/>
        </a:gradFill>
        <a:ln w="9525" cap="flat" cmpd="sng" algn="ctr">
          <a:solidFill>
            <a:schemeClr val="accent1">
              <a:shade val="80000"/>
              <a:hueOff val="0"/>
              <a:satOff val="0"/>
              <a:lumOff val="0"/>
              <a:alphaOff val="0"/>
            </a:schemeClr>
          </a:solidFill>
          <a:prstDash val="solid"/>
        </a:ln>
        <a:effectLst>
          <a:outerShdw blurRad="65500" dist="38100" dir="5400000" rotWithShape="0">
            <a:srgbClr val="000000">
              <a:alpha val="4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85344" tIns="48768" rIns="85344" bIns="48768" numCol="1" spcCol="1270" anchor="ctr" anchorCtr="0">
          <a:noAutofit/>
        </a:bodyPr>
        <a:lstStyle/>
        <a:p>
          <a:pPr lvl="0" algn="ctr" defTabSz="533400">
            <a:lnSpc>
              <a:spcPct val="90000"/>
            </a:lnSpc>
            <a:spcBef>
              <a:spcPct val="0"/>
            </a:spcBef>
            <a:spcAft>
              <a:spcPct val="35000"/>
            </a:spcAft>
          </a:pPr>
          <a:r>
            <a:rPr lang="en-US" sz="1200" kern="1200" dirty="0" smtClean="0"/>
            <a:t>Aerospace &amp; Defense</a:t>
          </a:r>
          <a:endParaRPr lang="en-US" sz="1200" kern="1200" dirty="0"/>
        </a:p>
      </dsp:txBody>
      <dsp:txXfrm>
        <a:off x="3857" y="31339"/>
        <a:ext cx="1478756" cy="414760"/>
      </dsp:txXfrm>
    </dsp:sp>
    <dsp:sp modelId="{473FF3B6-4160-4522-AF27-524C4840DE13}">
      <dsp:nvSpPr>
        <dsp:cNvPr id="0" name=""/>
        <dsp:cNvSpPr/>
      </dsp:nvSpPr>
      <dsp:spPr>
        <a:xfrm>
          <a:off x="3857" y="446100"/>
          <a:ext cx="1478756" cy="1251719"/>
        </a:xfrm>
        <a:prstGeom prst="rect">
          <a:avLst/>
        </a:prstGeom>
        <a:solidFill>
          <a:schemeClr val="lt1">
            <a:alpha val="90000"/>
            <a:tint val="40000"/>
            <a:hueOff val="0"/>
            <a:satOff val="0"/>
            <a:lumOff val="0"/>
            <a:alphaOff val="0"/>
          </a:schemeClr>
        </a:solidFill>
        <a:ln w="9525" cap="flat" cmpd="sng" algn="ctr">
          <a:solidFill>
            <a:schemeClr val="accent1">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4008" tIns="64008" rIns="85344" bIns="96012" numCol="1" spcCol="1270" anchor="t" anchorCtr="0">
          <a:noAutofit/>
        </a:bodyPr>
        <a:lstStyle/>
        <a:p>
          <a:pPr marL="114300" lvl="1" indent="-114300" algn="l" defTabSz="533400">
            <a:lnSpc>
              <a:spcPct val="90000"/>
            </a:lnSpc>
            <a:spcBef>
              <a:spcPct val="0"/>
            </a:spcBef>
            <a:spcAft>
              <a:spcPct val="15000"/>
            </a:spcAft>
            <a:buChar char="••"/>
          </a:pPr>
          <a:endParaRPr lang="en-US" sz="1200" kern="1200" dirty="0"/>
        </a:p>
        <a:p>
          <a:pPr marL="114300" lvl="1" indent="-114300" algn="l" defTabSz="533400">
            <a:lnSpc>
              <a:spcPct val="90000"/>
            </a:lnSpc>
            <a:spcBef>
              <a:spcPct val="0"/>
            </a:spcBef>
            <a:spcAft>
              <a:spcPct val="15000"/>
            </a:spcAft>
            <a:buChar char="••"/>
          </a:pPr>
          <a:endParaRPr lang="en-US" sz="1200" kern="1200" dirty="0"/>
        </a:p>
        <a:p>
          <a:pPr marL="114300" lvl="1" indent="-114300" algn="l" defTabSz="533400">
            <a:lnSpc>
              <a:spcPct val="90000"/>
            </a:lnSpc>
            <a:spcBef>
              <a:spcPct val="0"/>
            </a:spcBef>
            <a:spcAft>
              <a:spcPct val="15000"/>
            </a:spcAft>
            <a:buChar char="••"/>
          </a:pPr>
          <a:endParaRPr lang="en-US" sz="1200" kern="1200" dirty="0"/>
        </a:p>
        <a:p>
          <a:pPr marL="114300" lvl="1" indent="-114300" algn="l" defTabSz="533400">
            <a:lnSpc>
              <a:spcPct val="90000"/>
            </a:lnSpc>
            <a:spcBef>
              <a:spcPct val="0"/>
            </a:spcBef>
            <a:spcAft>
              <a:spcPct val="15000"/>
            </a:spcAft>
            <a:buChar char="••"/>
          </a:pPr>
          <a:endParaRPr lang="en-US" sz="1200" kern="1200" dirty="0"/>
        </a:p>
        <a:p>
          <a:pPr marL="114300" lvl="1" indent="-114300" algn="l" defTabSz="533400">
            <a:lnSpc>
              <a:spcPct val="90000"/>
            </a:lnSpc>
            <a:spcBef>
              <a:spcPct val="0"/>
            </a:spcBef>
            <a:spcAft>
              <a:spcPct val="15000"/>
            </a:spcAft>
            <a:buChar char="••"/>
          </a:pPr>
          <a:endParaRPr lang="en-US" sz="1200" kern="1200" dirty="0"/>
        </a:p>
        <a:p>
          <a:pPr marL="114300" lvl="1" indent="-114300" algn="l" defTabSz="533400">
            <a:lnSpc>
              <a:spcPct val="90000"/>
            </a:lnSpc>
            <a:spcBef>
              <a:spcPct val="0"/>
            </a:spcBef>
            <a:spcAft>
              <a:spcPct val="15000"/>
            </a:spcAft>
            <a:buChar char="••"/>
          </a:pPr>
          <a:endParaRPr lang="en-US" sz="1200" kern="1200" dirty="0"/>
        </a:p>
      </dsp:txBody>
      <dsp:txXfrm>
        <a:off x="3857" y="446100"/>
        <a:ext cx="1478756" cy="1251719"/>
      </dsp:txXfrm>
    </dsp:sp>
    <dsp:sp modelId="{CC9D9F02-FF04-4DA6-A921-B7719859B4B6}">
      <dsp:nvSpPr>
        <dsp:cNvPr id="0" name=""/>
        <dsp:cNvSpPr/>
      </dsp:nvSpPr>
      <dsp:spPr>
        <a:xfrm>
          <a:off x="1689639" y="31339"/>
          <a:ext cx="1478756" cy="414760"/>
        </a:xfrm>
        <a:prstGeom prst="rect">
          <a:avLst/>
        </a:prstGeom>
        <a:gradFill rotWithShape="0">
          <a:gsLst>
            <a:gs pos="0">
              <a:schemeClr val="lt1">
                <a:hueOff val="0"/>
                <a:satOff val="0"/>
                <a:lumOff val="0"/>
                <a:alphaOff val="0"/>
                <a:shade val="45000"/>
                <a:satMod val="155000"/>
              </a:schemeClr>
            </a:gs>
            <a:gs pos="60000">
              <a:schemeClr val="lt1">
                <a:hueOff val="0"/>
                <a:satOff val="0"/>
                <a:lumOff val="0"/>
                <a:alphaOff val="0"/>
                <a:shade val="95000"/>
                <a:satMod val="150000"/>
              </a:schemeClr>
            </a:gs>
            <a:gs pos="100000">
              <a:schemeClr val="lt1">
                <a:hueOff val="0"/>
                <a:satOff val="0"/>
                <a:lumOff val="0"/>
                <a:alphaOff val="0"/>
                <a:tint val="87000"/>
                <a:satMod val="250000"/>
              </a:schemeClr>
            </a:gs>
          </a:gsLst>
          <a:lin ang="16200000" scaled="0"/>
        </a:gradFill>
        <a:ln w="9525" cap="flat" cmpd="sng" algn="ctr">
          <a:solidFill>
            <a:schemeClr val="accent1">
              <a:shade val="80000"/>
              <a:hueOff val="0"/>
              <a:satOff val="0"/>
              <a:lumOff val="0"/>
              <a:alphaOff val="0"/>
            </a:schemeClr>
          </a:solidFill>
          <a:prstDash val="solid"/>
        </a:ln>
        <a:effectLst>
          <a:outerShdw blurRad="65500" dist="38100" dir="5400000" rotWithShape="0">
            <a:srgbClr val="000000">
              <a:alpha val="4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85344" tIns="48768" rIns="85344" bIns="48768" numCol="1" spcCol="1270" anchor="ctr" anchorCtr="0">
          <a:noAutofit/>
        </a:bodyPr>
        <a:lstStyle/>
        <a:p>
          <a:pPr lvl="0" algn="ctr" defTabSz="533400">
            <a:lnSpc>
              <a:spcPct val="90000"/>
            </a:lnSpc>
            <a:spcBef>
              <a:spcPct val="0"/>
            </a:spcBef>
            <a:spcAft>
              <a:spcPct val="35000"/>
            </a:spcAft>
          </a:pPr>
          <a:r>
            <a:rPr lang="en-US" sz="1200" kern="1200" dirty="0" smtClean="0"/>
            <a:t>Automotive</a:t>
          </a:r>
          <a:endParaRPr lang="en-US" sz="1200" kern="1200" dirty="0"/>
        </a:p>
      </dsp:txBody>
      <dsp:txXfrm>
        <a:off x="1689639" y="31339"/>
        <a:ext cx="1478756" cy="414760"/>
      </dsp:txXfrm>
    </dsp:sp>
    <dsp:sp modelId="{54A99BF3-E04E-4B64-B691-96A3CE019FF5}">
      <dsp:nvSpPr>
        <dsp:cNvPr id="0" name=""/>
        <dsp:cNvSpPr/>
      </dsp:nvSpPr>
      <dsp:spPr>
        <a:xfrm>
          <a:off x="1689639" y="446100"/>
          <a:ext cx="1478756" cy="1251719"/>
        </a:xfrm>
        <a:prstGeom prst="rect">
          <a:avLst/>
        </a:prstGeom>
        <a:solidFill>
          <a:schemeClr val="lt1">
            <a:alpha val="90000"/>
            <a:tint val="40000"/>
            <a:hueOff val="0"/>
            <a:satOff val="0"/>
            <a:lumOff val="0"/>
            <a:alphaOff val="0"/>
          </a:schemeClr>
        </a:solidFill>
        <a:ln w="9525" cap="flat" cmpd="sng" algn="ctr">
          <a:solidFill>
            <a:schemeClr val="accent1">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4008" tIns="64008" rIns="85344" bIns="96012" numCol="1" spcCol="1270" anchor="t" anchorCtr="0">
          <a:noAutofit/>
        </a:bodyPr>
        <a:lstStyle/>
        <a:p>
          <a:pPr marL="114300" lvl="1" indent="-114300" algn="l" defTabSz="533400">
            <a:lnSpc>
              <a:spcPct val="90000"/>
            </a:lnSpc>
            <a:spcBef>
              <a:spcPct val="0"/>
            </a:spcBef>
            <a:spcAft>
              <a:spcPct val="15000"/>
            </a:spcAft>
            <a:buChar char="••"/>
          </a:pPr>
          <a:endParaRPr lang="en-US" sz="1200" kern="1200" dirty="0"/>
        </a:p>
      </dsp:txBody>
      <dsp:txXfrm>
        <a:off x="1689639" y="446100"/>
        <a:ext cx="1478756" cy="1251719"/>
      </dsp:txXfrm>
    </dsp:sp>
    <dsp:sp modelId="{7F6A08CF-7F43-4A3C-854F-67099293548B}">
      <dsp:nvSpPr>
        <dsp:cNvPr id="0" name=""/>
        <dsp:cNvSpPr/>
      </dsp:nvSpPr>
      <dsp:spPr>
        <a:xfrm>
          <a:off x="3375421" y="31339"/>
          <a:ext cx="1478756" cy="414760"/>
        </a:xfrm>
        <a:prstGeom prst="rect">
          <a:avLst/>
        </a:prstGeom>
        <a:gradFill rotWithShape="0">
          <a:gsLst>
            <a:gs pos="0">
              <a:schemeClr val="lt1">
                <a:hueOff val="0"/>
                <a:satOff val="0"/>
                <a:lumOff val="0"/>
                <a:alphaOff val="0"/>
                <a:shade val="45000"/>
                <a:satMod val="155000"/>
              </a:schemeClr>
            </a:gs>
            <a:gs pos="60000">
              <a:schemeClr val="lt1">
                <a:hueOff val="0"/>
                <a:satOff val="0"/>
                <a:lumOff val="0"/>
                <a:alphaOff val="0"/>
                <a:shade val="95000"/>
                <a:satMod val="150000"/>
              </a:schemeClr>
            </a:gs>
            <a:gs pos="100000">
              <a:schemeClr val="lt1">
                <a:hueOff val="0"/>
                <a:satOff val="0"/>
                <a:lumOff val="0"/>
                <a:alphaOff val="0"/>
                <a:tint val="87000"/>
                <a:satMod val="250000"/>
              </a:schemeClr>
            </a:gs>
          </a:gsLst>
          <a:lin ang="16200000" scaled="0"/>
        </a:gradFill>
        <a:ln w="9525" cap="flat" cmpd="sng" algn="ctr">
          <a:solidFill>
            <a:schemeClr val="accent1">
              <a:shade val="80000"/>
              <a:hueOff val="0"/>
              <a:satOff val="0"/>
              <a:lumOff val="0"/>
              <a:alphaOff val="0"/>
            </a:schemeClr>
          </a:solidFill>
          <a:prstDash val="solid"/>
        </a:ln>
        <a:effectLst>
          <a:outerShdw blurRad="65500" dist="38100" dir="5400000" rotWithShape="0">
            <a:srgbClr val="000000">
              <a:alpha val="4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85344" tIns="48768" rIns="85344" bIns="48768" numCol="1" spcCol="1270" anchor="ctr" anchorCtr="0">
          <a:noAutofit/>
        </a:bodyPr>
        <a:lstStyle/>
        <a:p>
          <a:pPr lvl="0" algn="ctr" defTabSz="533400">
            <a:lnSpc>
              <a:spcPct val="90000"/>
            </a:lnSpc>
            <a:spcBef>
              <a:spcPct val="0"/>
            </a:spcBef>
            <a:spcAft>
              <a:spcPct val="35000"/>
            </a:spcAft>
          </a:pPr>
          <a:r>
            <a:rPr lang="en-US" sz="1200" kern="1200" dirty="0" smtClean="0"/>
            <a:t>Consumer Packaged Goods</a:t>
          </a:r>
          <a:endParaRPr lang="en-US" sz="1200" kern="1200" dirty="0"/>
        </a:p>
      </dsp:txBody>
      <dsp:txXfrm>
        <a:off x="3375421" y="31339"/>
        <a:ext cx="1478756" cy="414760"/>
      </dsp:txXfrm>
    </dsp:sp>
    <dsp:sp modelId="{59DB6707-AEB4-4728-AFF0-9291535DD36A}">
      <dsp:nvSpPr>
        <dsp:cNvPr id="0" name=""/>
        <dsp:cNvSpPr/>
      </dsp:nvSpPr>
      <dsp:spPr>
        <a:xfrm>
          <a:off x="3375421" y="446100"/>
          <a:ext cx="1478756" cy="1251719"/>
        </a:xfrm>
        <a:prstGeom prst="rect">
          <a:avLst/>
        </a:prstGeom>
        <a:solidFill>
          <a:schemeClr val="lt1">
            <a:alpha val="90000"/>
            <a:tint val="40000"/>
            <a:hueOff val="0"/>
            <a:satOff val="0"/>
            <a:lumOff val="0"/>
            <a:alphaOff val="0"/>
          </a:schemeClr>
        </a:solidFill>
        <a:ln w="9525" cap="flat" cmpd="sng" algn="ctr">
          <a:solidFill>
            <a:schemeClr val="accent1">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4008" tIns="64008" rIns="85344" bIns="96012" numCol="1" spcCol="1270" anchor="t" anchorCtr="0">
          <a:noAutofit/>
        </a:bodyPr>
        <a:lstStyle/>
        <a:p>
          <a:pPr marL="114300" lvl="1" indent="-114300" algn="l" defTabSz="533400">
            <a:lnSpc>
              <a:spcPct val="90000"/>
            </a:lnSpc>
            <a:spcBef>
              <a:spcPct val="0"/>
            </a:spcBef>
            <a:spcAft>
              <a:spcPct val="15000"/>
            </a:spcAft>
            <a:buChar char="••"/>
          </a:pPr>
          <a:endParaRPr lang="en-US" sz="1200" kern="1200" dirty="0"/>
        </a:p>
      </dsp:txBody>
      <dsp:txXfrm>
        <a:off x="3375421" y="446100"/>
        <a:ext cx="1478756" cy="1251719"/>
      </dsp:txXfrm>
    </dsp:sp>
    <dsp:sp modelId="{39C93B27-CC4D-4500-96FC-CEB7AE21746D}">
      <dsp:nvSpPr>
        <dsp:cNvPr id="0" name=""/>
        <dsp:cNvSpPr/>
      </dsp:nvSpPr>
      <dsp:spPr>
        <a:xfrm>
          <a:off x="5061204" y="31339"/>
          <a:ext cx="1478756" cy="414760"/>
        </a:xfrm>
        <a:prstGeom prst="rect">
          <a:avLst/>
        </a:prstGeom>
        <a:gradFill rotWithShape="0">
          <a:gsLst>
            <a:gs pos="0">
              <a:schemeClr val="lt1">
                <a:hueOff val="0"/>
                <a:satOff val="0"/>
                <a:lumOff val="0"/>
                <a:alphaOff val="0"/>
                <a:shade val="45000"/>
                <a:satMod val="155000"/>
              </a:schemeClr>
            </a:gs>
            <a:gs pos="60000">
              <a:schemeClr val="lt1">
                <a:hueOff val="0"/>
                <a:satOff val="0"/>
                <a:lumOff val="0"/>
                <a:alphaOff val="0"/>
                <a:shade val="95000"/>
                <a:satMod val="150000"/>
              </a:schemeClr>
            </a:gs>
            <a:gs pos="100000">
              <a:schemeClr val="lt1">
                <a:hueOff val="0"/>
                <a:satOff val="0"/>
                <a:lumOff val="0"/>
                <a:alphaOff val="0"/>
                <a:tint val="87000"/>
                <a:satMod val="250000"/>
              </a:schemeClr>
            </a:gs>
          </a:gsLst>
          <a:lin ang="16200000" scaled="0"/>
        </a:gradFill>
        <a:ln w="9525" cap="flat" cmpd="sng" algn="ctr">
          <a:solidFill>
            <a:schemeClr val="accent1">
              <a:shade val="80000"/>
              <a:hueOff val="0"/>
              <a:satOff val="0"/>
              <a:lumOff val="0"/>
              <a:alphaOff val="0"/>
            </a:schemeClr>
          </a:solidFill>
          <a:prstDash val="solid"/>
        </a:ln>
        <a:effectLst>
          <a:outerShdw blurRad="65500" dist="38100" dir="5400000" rotWithShape="0">
            <a:srgbClr val="000000">
              <a:alpha val="4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85344" tIns="48768" rIns="85344" bIns="48768" numCol="1" spcCol="1270" anchor="ctr" anchorCtr="0">
          <a:noAutofit/>
        </a:bodyPr>
        <a:lstStyle/>
        <a:p>
          <a:pPr lvl="0" algn="ctr" defTabSz="533400">
            <a:lnSpc>
              <a:spcPct val="90000"/>
            </a:lnSpc>
            <a:spcBef>
              <a:spcPct val="0"/>
            </a:spcBef>
            <a:spcAft>
              <a:spcPct val="35000"/>
            </a:spcAft>
          </a:pPr>
          <a:r>
            <a:rPr lang="en-US" sz="1200" kern="1200" dirty="0" smtClean="0"/>
            <a:t>Electronics</a:t>
          </a:r>
          <a:endParaRPr lang="en-US" sz="1200" kern="1200" dirty="0"/>
        </a:p>
      </dsp:txBody>
      <dsp:txXfrm>
        <a:off x="5061204" y="31339"/>
        <a:ext cx="1478756" cy="414760"/>
      </dsp:txXfrm>
    </dsp:sp>
    <dsp:sp modelId="{761F8FFB-ECA3-4DED-94EE-5EFCAD96242A}">
      <dsp:nvSpPr>
        <dsp:cNvPr id="0" name=""/>
        <dsp:cNvSpPr/>
      </dsp:nvSpPr>
      <dsp:spPr>
        <a:xfrm>
          <a:off x="5061204" y="446100"/>
          <a:ext cx="1478756" cy="1251719"/>
        </a:xfrm>
        <a:prstGeom prst="rect">
          <a:avLst/>
        </a:prstGeom>
        <a:solidFill>
          <a:schemeClr val="lt1">
            <a:alpha val="90000"/>
            <a:tint val="40000"/>
            <a:hueOff val="0"/>
            <a:satOff val="0"/>
            <a:lumOff val="0"/>
            <a:alphaOff val="0"/>
          </a:schemeClr>
        </a:solidFill>
        <a:ln w="9525" cap="flat" cmpd="sng" algn="ctr">
          <a:solidFill>
            <a:schemeClr val="accent1">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3F939533-4FB9-4B2B-8795-C311EBA8BF9C}">
      <dsp:nvSpPr>
        <dsp:cNvPr id="0" name=""/>
        <dsp:cNvSpPr/>
      </dsp:nvSpPr>
      <dsp:spPr>
        <a:xfrm>
          <a:off x="6746986" y="31339"/>
          <a:ext cx="1478756" cy="414760"/>
        </a:xfrm>
        <a:prstGeom prst="rect">
          <a:avLst/>
        </a:prstGeom>
        <a:gradFill rotWithShape="0">
          <a:gsLst>
            <a:gs pos="0">
              <a:schemeClr val="lt1">
                <a:hueOff val="0"/>
                <a:satOff val="0"/>
                <a:lumOff val="0"/>
                <a:alphaOff val="0"/>
                <a:shade val="45000"/>
                <a:satMod val="155000"/>
              </a:schemeClr>
            </a:gs>
            <a:gs pos="60000">
              <a:schemeClr val="lt1">
                <a:hueOff val="0"/>
                <a:satOff val="0"/>
                <a:lumOff val="0"/>
                <a:alphaOff val="0"/>
                <a:shade val="95000"/>
                <a:satMod val="150000"/>
              </a:schemeClr>
            </a:gs>
            <a:gs pos="100000">
              <a:schemeClr val="lt1">
                <a:hueOff val="0"/>
                <a:satOff val="0"/>
                <a:lumOff val="0"/>
                <a:alphaOff val="0"/>
                <a:tint val="87000"/>
                <a:satMod val="250000"/>
              </a:schemeClr>
            </a:gs>
          </a:gsLst>
          <a:lin ang="16200000" scaled="0"/>
        </a:gradFill>
        <a:ln w="9525" cap="flat" cmpd="sng" algn="ctr">
          <a:solidFill>
            <a:schemeClr val="accent1">
              <a:shade val="80000"/>
              <a:hueOff val="0"/>
              <a:satOff val="0"/>
              <a:lumOff val="0"/>
              <a:alphaOff val="0"/>
            </a:schemeClr>
          </a:solidFill>
          <a:prstDash val="solid"/>
        </a:ln>
        <a:effectLst>
          <a:outerShdw blurRad="65500" dist="38100" dir="5400000" rotWithShape="0">
            <a:srgbClr val="000000">
              <a:alpha val="4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85344" tIns="48768" rIns="85344" bIns="48768" numCol="1" spcCol="1270" anchor="ctr" anchorCtr="0">
          <a:noAutofit/>
        </a:bodyPr>
        <a:lstStyle/>
        <a:p>
          <a:pPr lvl="0" algn="ctr" defTabSz="533400">
            <a:lnSpc>
              <a:spcPct val="90000"/>
            </a:lnSpc>
            <a:spcBef>
              <a:spcPct val="0"/>
            </a:spcBef>
            <a:spcAft>
              <a:spcPct val="35000"/>
            </a:spcAft>
          </a:pPr>
          <a:r>
            <a:rPr lang="en-US" sz="1200" kern="1200" dirty="0" smtClean="0"/>
            <a:t>Engineering &amp; Construction</a:t>
          </a:r>
          <a:endParaRPr lang="en-US" sz="1200" kern="1200" dirty="0"/>
        </a:p>
      </dsp:txBody>
      <dsp:txXfrm>
        <a:off x="6746986" y="31339"/>
        <a:ext cx="1478756" cy="414760"/>
      </dsp:txXfrm>
    </dsp:sp>
    <dsp:sp modelId="{8FA10350-FD00-4F1E-B965-F58133094B0C}">
      <dsp:nvSpPr>
        <dsp:cNvPr id="0" name=""/>
        <dsp:cNvSpPr/>
      </dsp:nvSpPr>
      <dsp:spPr>
        <a:xfrm>
          <a:off x="6746986" y="446100"/>
          <a:ext cx="1478756" cy="1251719"/>
        </a:xfrm>
        <a:prstGeom prst="rect">
          <a:avLst/>
        </a:prstGeom>
        <a:solidFill>
          <a:schemeClr val="lt1">
            <a:alpha val="90000"/>
            <a:tint val="40000"/>
            <a:hueOff val="0"/>
            <a:satOff val="0"/>
            <a:lumOff val="0"/>
            <a:alphaOff val="0"/>
          </a:schemeClr>
        </a:solidFill>
        <a:ln w="9525" cap="flat" cmpd="sng" algn="ctr">
          <a:solidFill>
            <a:schemeClr val="accent1">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pList2">
  <dgm:title val=""/>
  <dgm:desc val=""/>
  <dgm:catLst>
    <dgm:cat type="list" pri="11000"/>
    <dgm:cat type="picture" pri="24000"/>
    <dgm:cat type="pictureconvert" pri="2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bkgdShp" refType="w"/>
      <dgm:constr type="h" for="ch" forName="bkgdShp" refType="h" fact="0.45"/>
      <dgm:constr type="t" for="ch" forName="bkgdShp"/>
      <dgm:constr type="w" for="ch" forName="linComp" refType="w" fact="0.94"/>
      <dgm:constr type="h" for="ch" forName="linComp" refType="h"/>
      <dgm:constr type="ctrX" for="ch" forName="linComp" refType="w" fact="0.5"/>
    </dgm:constrLst>
    <dgm:ruleLst/>
    <dgm:choose name="Name1">
      <dgm:if name="Name2" axis="ch" ptType="node" func="cnt" op="gte" val="1">
        <dgm:layoutNode name="bkgdShp" styleLbl="alignAccFollowNode1">
          <dgm:alg type="sp"/>
          <dgm:shape xmlns:r="http://schemas.openxmlformats.org/officeDocument/2006/relationships" type="roundRect" r:blip="">
            <dgm:adjLst>
              <dgm:adj idx="1" val="0.1"/>
            </dgm:adjLst>
          </dgm:shape>
          <dgm:presOf/>
          <dgm:constrLst/>
          <dgm:ruleLst/>
        </dgm:layoutNode>
        <dgm:layoutNode name="linComp">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1"/>
            <dgm:constr type="h" for="ch" ptType="sibTrans" op="equ"/>
            <dgm:constr type="h" for="ch" forName="compNode" op="equ"/>
            <dgm:constr type="primFontSz" for="des" forName="node" op="equ"/>
          </dgm:constrLst>
          <dgm:ruleLst/>
          <dgm:forEach name="nodesForEach" axis="ch" ptType="node">
            <dgm:layoutNode name="compNode">
              <dgm:alg type="composite"/>
              <dgm:shape xmlns:r="http://schemas.openxmlformats.org/officeDocument/2006/relationships" r:blip="">
                <dgm:adjLst/>
              </dgm:shape>
              <dgm:presOf/>
              <dgm:constrLst>
                <dgm:constr type="w" for="ch" forName="node" refType="w"/>
                <dgm:constr type="h" for="ch" forName="node" refType="h" fact="0.55"/>
                <dgm:constr type="b" for="ch" forName="node" refType="h"/>
                <dgm:constr type="w" for="ch" forName="invisiNode" refType="w" fact="0.75"/>
                <dgm:constr type="h" for="ch" forName="invisiNode" refType="h" fact="0.06"/>
                <dgm:constr type="t" for="ch" forName="invisiNode"/>
                <dgm:constr type="w" for="ch" forName="imagNode" refType="w"/>
                <dgm:constr type="h" for="ch" forName="imagNode" refType="h" fact="0.33"/>
                <dgm:constr type="ctrX" for="ch" forName="imagNode" refType="w" fact="0.5"/>
                <dgm:constr type="t" for="ch" forName="imagNode" refType="h" fact="0.06"/>
              </dgm:constrLst>
              <dgm:ruleLst/>
              <dgm:layoutNode name="node" styleLbl="node1">
                <dgm:varLst>
                  <dgm:bulletEnabled val="1"/>
                </dgm:varLst>
                <dgm:alg type="tx">
                  <dgm:param type="txAnchorVert" val="t"/>
                </dgm:alg>
                <dgm:shape xmlns:r="http://schemas.openxmlformats.org/officeDocument/2006/relationships" rot="180" type="round2SameRect" r:blip="">
                  <dgm:adjLst>
                    <dgm:adj idx="1" val="0.105"/>
                  </dgm:adjLst>
                </dgm:shape>
                <dgm:presOf axis="desOrSelf" ptType="node"/>
                <dgm:constrLst>
                  <dgm:constr type="primFontSz" val="65"/>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roundRect" r:blip="" zOrderOff="-2" blipPhldr="1">
                  <dgm:adjLst>
                    <dgm:adj idx="1" val="0.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if>
      <dgm:else name="Name6"/>
    </dgm:choose>
  </dgm:layoutNode>
</dgm:layoutDef>
</file>

<file path=ppt/diagrams/layout13.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7.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8.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19.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20.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2.xml><?xml version="1.0" encoding="utf-8"?>
<dgm:layoutDef xmlns:dgm="http://schemas.openxmlformats.org/drawingml/2006/diagram" xmlns:a="http://schemas.openxmlformats.org/drawingml/2006/main" uniqueId="urn:microsoft.com/office/officeart/2008/layout/BubblePictureList">
  <dgm:title val=""/>
  <dgm:desc val=""/>
  <dgm:catLst>
    <dgm:cat type="picture" pri="22000"/>
    <dgm:cat type="pictureconvert" pri="22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tyleData>
  <dgm:clr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clrData>
  <dgm:layoutNode name="Name0">
    <dgm:varLst>
      <dgm:chMax val="8"/>
      <dgm:chPref val="8"/>
      <dgm:dir/>
    </dgm:varLst>
    <dgm:shape xmlns:r="http://schemas.openxmlformats.org/officeDocument/2006/relationships" r:blip="">
      <dgm:adjLst/>
    </dgm:shape>
    <dgm:choose name="Name1">
      <dgm:if name="Name2" axis="ch" ptType="node" func="cnt" op="equ" val="1">
        <dgm:alg type="composite">
          <dgm:param type="ar" val="1.7423"/>
        </dgm:alg>
        <dgm:choose name="Name3">
          <dgm:if name="Name4" func="var" arg="dir" op="equ" val="norm">
            <dgm:constrLst>
              <dgm:constr type="primFontSz" for="des" ptType="node" op="equ" val="65"/>
              <dgm:constr type="l" for="ch" forName="parent_text_1" refType="w" fact="0"/>
              <dgm:constr type="t" for="ch" forName="parent_text_1" refType="h" fact="0"/>
              <dgm:constr type="w" for="ch" forName="parent_text_1" refType="w" fact="0.6457"/>
              <dgm:constr type="h" for="ch" forName="parent_text_1" refType="h" fact="0.225"/>
              <dgm:constr type="l" for="ch" forName="image_accent_1" refType="w" fact="0.4305"/>
              <dgm:constr type="t" for="ch" forName="image_accent_1" refType="h" fact="0.2417"/>
              <dgm:constr type="w" for="ch" forName="image_accent_1" refType="w" fact="0.4352"/>
              <dgm:constr type="h" for="ch" forName="image_accent_1" refType="h" fact="0.7583"/>
              <dgm:constr type="l" for="ch" forName="accent_1" refType="w" fact="0.8709"/>
              <dgm:constr type="t" for="ch" forName="accent_1" refType="h" fact="0.1491"/>
              <dgm:constr type="w" for="ch" forName="accent_1" refType="w" fact="0.1291"/>
              <dgm:constr type="h" for="ch" forName="accent_1" refType="h" fact="0.225"/>
              <dgm:constr type="l" for="ch" forName="image_1" refType="w" fact="0.4457"/>
              <dgm:constr type="t" for="ch" forName="image_1" refType="h" fact="0.2709"/>
              <dgm:constr type="w" for="ch" forName="image_1" refType="w" fact="0.4018"/>
              <dgm:constr type="h" for="ch" forName="image_1" refType="h" fact="0.7"/>
            </dgm:constrLst>
          </dgm:if>
          <dgm:else name="Name5">
            <dgm:constrLst>
              <dgm:constr type="primFontSz" for="des" ptType="node" op="equ" val="65"/>
              <dgm:constr type="l" for="ch" forName="parent_text_1" refType="w" fact="0.3543"/>
              <dgm:constr type="t" for="ch" forName="parent_text_1" refType="h" fact="0"/>
              <dgm:constr type="w" for="ch" forName="parent_text_1" refType="w" fact="0.6457"/>
              <dgm:constr type="h" for="ch" forName="parent_text_1" refType="h" fact="0.225"/>
              <dgm:constr type="l" for="ch" forName="image_accent_1" refType="w" fact="0.1344"/>
              <dgm:constr type="t" for="ch" forName="image_accent_1" refType="h" fact="0.2417"/>
              <dgm:constr type="w" for="ch" forName="image_accent_1" refType="w" fact="0.4352"/>
              <dgm:constr type="h" for="ch" forName="image_accent_1" refType="h" fact="0.7583"/>
              <dgm:constr type="l" for="ch" forName="accent_1" refType="w" fact="0"/>
              <dgm:constr type="t" for="ch" forName="accent_1" refType="h" fact="0.1491"/>
              <dgm:constr type="w" for="ch" forName="accent_1" refType="w" fact="0.1291"/>
              <dgm:constr type="h" for="ch" forName="accent_1" refType="h" fact="0.225"/>
              <dgm:constr type="l" for="ch" forName="image_1" refType="w" fact="0.1525"/>
              <dgm:constr type="t" for="ch" forName="image_1" refType="h" fact="0.2709"/>
              <dgm:constr type="w" for="ch" forName="image_1" refType="w" fact="0.4018"/>
              <dgm:constr type="h" for="ch" forName="image_1" refType="h" fact="0.7"/>
            </dgm:constrLst>
          </dgm:else>
        </dgm:choose>
      </dgm:if>
      <dgm:if name="Name6" axis="ch" ptType="node" func="cnt" op="equ" val="2">
        <dgm:alg type="composite">
          <dgm:param type="ar" val="3.193"/>
        </dgm:alg>
        <dgm:choose name="Name7">
          <dgm:if name="Name8" func="var" arg="dir" op="equ" val="norm">
            <dgm:constrLst>
              <dgm:constr type="primFontSz" for="des" ptType="node" op="equ" val="65"/>
              <dgm:constr type="l" for="ch" forName="image_accent_1" refType="w" fact="0.2342"/>
              <dgm:constr type="t" for="ch" forName="image_accent_1" refType="h" fact="0.2354"/>
              <dgm:constr type="w" for="ch" forName="image_accent_1" refType="w" fact="0.2394"/>
              <dgm:constr type="h" for="ch" forName="image_accent_1" refType="h" fact="0.7646"/>
              <dgm:constr type="l" for="ch" forName="image_1" refType="w" fact="0.2434"/>
              <dgm:constr type="t" for="ch" forName="image_1" refType="h" fact="0.2648"/>
              <dgm:constr type="w" for="ch" forName="image_1" refType="w" fact="0.2211"/>
              <dgm:constr type="h" for="ch" forName="image_1" refType="h" fact="0.7058"/>
              <dgm:constr type="l" for="ch" forName="parent_text_1" refType="w" fact="0"/>
              <dgm:constr type="t" for="ch" forName="parent_text_1" refType="h" fact="0"/>
              <dgm:constr type="w" for="ch" forName="parent_text_1" refType="w" fact="0.3553"/>
              <dgm:constr type="h" for="ch" forName="parent_text_1" refType="h" fact="0.215"/>
              <dgm:constr type="l" for="ch" forName="image_accent_2" refType="w" fact="0.5"/>
              <dgm:constr type="t" for="ch" forName="image_accent_2" refType="h" fact="0.3883"/>
              <dgm:constr type="w" for="ch" forName="image_accent_2" refType="w" fact="0.1253"/>
              <dgm:constr type="h" for="ch" forName="image_accent_2" refType="h" fact="0.4"/>
              <dgm:constr type="l" for="ch" forName="image_2" refType="w" fact="0.5074"/>
              <dgm:constr type="t" for="ch" forName="image_2" refType="h" fact="0.4118"/>
              <dgm:constr type="w" for="ch" forName="image_2" refType="w" fact="0.1105"/>
              <dgm:constr type="h" for="ch" forName="image_2" refType="h" fact="0.3529"/>
              <dgm:constr type="l" for="ch" forName="parent_text_2" refType="w" fact="0.6447"/>
              <dgm:constr type="t" for="ch" forName="parent_text_2" refType="h" fact="0.4118"/>
              <dgm:constr type="w" for="ch" forName="parent_text_2" refType="w" fact="0.3553"/>
              <dgm:constr type="h" for="ch" forName="parent_text_2" refType="h" fact="0.3529"/>
              <dgm:constr type="l" for="ch" forName="accent_1" refType="w" fact="0.6316"/>
              <dgm:constr type="t" for="ch" forName="accent_1" refType="h" fact="0.7899"/>
              <dgm:constr type="w" for="ch" forName="accent_1" refType="w" fact="0.0395"/>
              <dgm:constr type="h" for="ch" forName="accent_1" refType="h" fact="0.126"/>
            </dgm:constrLst>
          </dgm:if>
          <dgm:else name="Name9">
            <dgm:constrLst>
              <dgm:constr type="primFontSz" for="des" ptType="node" op="equ" val="65"/>
              <dgm:constr type="l" for="ch" forName="image_accent_2" refType="w" fact="0.3747"/>
              <dgm:constr type="t" for="ch" forName="image_accent_2" refType="h" fact="0.3883"/>
              <dgm:constr type="w" for="ch" forName="image_accent_2" refType="w" fact="0.1253"/>
              <dgm:constr type="h" for="ch" forName="image_accent_2" refType="h" fact="0.4"/>
              <dgm:constr type="l" for="ch" forName="image_2" refType="w" fact="0.3821"/>
              <dgm:constr type="t" for="ch" forName="image_2" refType="h" fact="0.4118"/>
              <dgm:constr type="w" for="ch" forName="image_2" refType="w" fact="0.1105"/>
              <dgm:constr type="h" for="ch" forName="image_2" refType="h" fact="0.3529"/>
              <dgm:constr type="l" for="ch" forName="parent_text_1" refType="w" fact="0.6447"/>
              <dgm:constr type="t" for="ch" forName="parent_text_1" refType="h" fact="0"/>
              <dgm:constr type="w" for="ch" forName="parent_text_1" refType="w" fact="0.3553"/>
              <dgm:constr type="h" for="ch" forName="parent_text_1" refType="h" fact="0.215"/>
              <dgm:constr type="l" for="ch" forName="parent_text_2" refType="w" fact="0"/>
              <dgm:constr type="t" for="ch" forName="parent_text_2" refType="h" fact="0.4118"/>
              <dgm:constr type="w" for="ch" forName="parent_text_2" refType="w" fact="0.3553"/>
              <dgm:constr type="h" for="ch" forName="parent_text_2" refType="h" fact="0.3529"/>
              <dgm:constr type="l" for="ch" forName="image_accent_1" refType="w" fact="0.5263"/>
              <dgm:constr type="t" for="ch" forName="image_accent_1" refType="h" fact="0.2354"/>
              <dgm:constr type="w" for="ch" forName="image_accent_1" refType="w" fact="0.2394"/>
              <dgm:constr type="h" for="ch" forName="image_accent_1" refType="h" fact="0.7646"/>
              <dgm:constr type="l" for="ch" forName="image_1" refType="w" fact="0.5355"/>
              <dgm:constr type="t" for="ch" forName="image_1" refType="h" fact="0.2648"/>
              <dgm:constr type="w" for="ch" forName="image_1" refType="w" fact="0.2211"/>
              <dgm:constr type="h" for="ch" forName="image_1" refType="h" fact="0.7058"/>
              <dgm:constr type="l" for="ch" forName="accent_1" refType="w" fact="0.3289"/>
              <dgm:constr type="t" for="ch" forName="accent_1" refType="h" fact="0.7899"/>
              <dgm:constr type="w" for="ch" forName="accent_1" refType="w" fact="0.0395"/>
              <dgm:constr type="h" for="ch" forName="accent_1" refType="h" fact="0.126"/>
            </dgm:constrLst>
          </dgm:else>
        </dgm:choose>
      </dgm:if>
      <dgm:if name="Name10" axis="ch" ptType="node" func="cnt" op="equ" val="3">
        <dgm:alg type="composite">
          <dgm:param type="ar" val="2.4052"/>
        </dgm:alg>
        <dgm:choose name="Name11">
          <dgm:if name="Name12" func="var" arg="dir" op="equ" val="norm">
            <dgm:constrLst>
              <dgm:constr type="primFontSz" for="des" ptType="node" op="equ" val="65"/>
              <dgm:constr type="l" for="ch" forName="accent_3" refType="w" fact="0.6316"/>
              <dgm:constr type="t" for="ch" forName="accent_3" refType="h" fact="0.8355"/>
              <dgm:constr type="w" for="ch" forName="accent_3" refType="w" fact="0.0395"/>
              <dgm:constr type="h" for="ch" forName="accent_3" refType="h" fact="0.0949"/>
              <dgm:constr type="l" for="ch" forName="image_accent_2" refType="w" fact="0.4936"/>
              <dgm:constr type="t" for="ch" forName="image_accent_2" refType="h" fact="0.5329"/>
              <dgm:constr type="w" for="ch" forName="image_accent_2" refType="w" fact="0.1253"/>
              <dgm:constr type="h" for="ch" forName="image_accent_2" refType="h" fact="0.3013"/>
              <dgm:constr type="l" for="ch" forName="image_2" refType="w" fact="0.501"/>
              <dgm:constr type="t" for="ch" forName="image_2" refType="h" fact="0.5507"/>
              <dgm:constr type="w" for="ch" forName="image_2" refType="w" fact="0.1105"/>
              <dgm:constr type="h" for="ch" forName="image_2" refType="h" fact="0.2658"/>
              <dgm:constr type="l" for="ch" forName="image_accent_3" refType="w" fact="0.4446"/>
              <dgm:constr type="t" for="ch" forName="image_accent_3" refType="h" fact="0.1076"/>
              <dgm:constr type="w" for="ch" forName="image_accent_3" refType="w" fact="0.1606"/>
              <dgm:constr type="h" for="ch" forName="image_accent_3" refType="h" fact="0.3864"/>
              <dgm:constr type="l" for="ch" forName="image_3" refType="w" fact="0.4531"/>
              <dgm:constr type="t" for="ch" forName="image_3" refType="h" fact="0.128"/>
              <dgm:constr type="w" for="ch" forName="image_3" refType="w" fact="0.1437"/>
              <dgm:constr type="h" for="ch" forName="image_3" refType="h" fact="0.3456"/>
              <dgm:constr type="l" for="ch" forName="image_accent_1" refType="w" fact="0.2368"/>
              <dgm:constr type="t" for="ch" forName="image_accent_1" refType="h" fact="0.4241"/>
              <dgm:constr type="w" for="ch" forName="image_accent_1" refType="w" fact="0.2394"/>
              <dgm:constr type="h" for="ch" forName="image_accent_1" refType="h" fact="0.5759"/>
              <dgm:constr type="l" for="ch" forName="image_1" refType="w" fact="0.246"/>
              <dgm:constr type="t" for="ch" forName="image_1" refType="h" fact="0.4462"/>
              <dgm:constr type="w" for="ch" forName="image_1" refType="w" fact="0.2211"/>
              <dgm:constr type="h" for="ch" forName="image_1" refType="h" fact="0.5317"/>
              <dgm:constr type="l" for="ch" forName="parent_text_1" refType="w" fact="0"/>
              <dgm:constr type="t" for="ch" forName="parent_text_1" refType="h" fact="0.128"/>
              <dgm:constr type="w" for="ch" forName="parent_text_1" refType="w" fact="0.3553"/>
              <dgm:constr type="h" for="ch" forName="parent_text_1" refType="h" fact="0.2775"/>
              <dgm:constr type="l" for="ch" forName="accent_1" refType="w" fact="0.3895"/>
              <dgm:constr type="t" for="ch" forName="accent_1" refType="h" fact="0"/>
              <dgm:constr type="w" for="ch" forName="accent_1" refType="w" fact="0.0711"/>
              <dgm:constr type="h" for="ch" forName="accent_1" refType="h" fact="0.1709"/>
              <dgm:constr type="l" for="ch" forName="parent_text_2" refType="w" fact="0.6447"/>
              <dgm:constr type="t" for="ch" forName="parent_text_2" refType="h" fact="0.5507"/>
              <dgm:constr type="w" for="ch" forName="parent_text_2" refType="w" fact="0.3553"/>
              <dgm:constr type="h" for="ch" forName="parent_text_2" refType="h" fact="0.2658"/>
              <dgm:constr type="l" for="ch" forName="parent_text_3" refType="w" fact="0.6316"/>
              <dgm:constr type="t" for="ch" forName="parent_text_3" refType="h" fact="0.128"/>
              <dgm:constr type="w" for="ch" forName="parent_text_3" refType="w" fact="0.3553"/>
              <dgm:constr type="h" for="ch" forName="parent_text_3" refType="h" fact="0.3456"/>
              <dgm:constr type="l" for="ch" forName="accent_2" refType="w" fact="0.5789"/>
              <dgm:constr type="t" for="ch" forName="accent_2" refType="h" fact="0.0127"/>
              <dgm:constr type="w" for="ch" forName="accent_2" refType="w" fact="0.0526"/>
              <dgm:constr type="h" for="ch" forName="accent_2" refType="h" fact="0.1266"/>
            </dgm:constrLst>
          </dgm:if>
          <dgm:else name="Name13">
            <dgm:constrLst>
              <dgm:constr type="primFontSz" for="des" ptType="node" op="equ" val="65"/>
              <dgm:constr type="l" for="ch" forName="accent_1" refType="w" fact="0.3289"/>
              <dgm:constr type="t" for="ch" forName="accent_1" refType="h" fact="0.8355"/>
              <dgm:constr type="w" for="ch" forName="accent_1" refType="w" fact="0.0395"/>
              <dgm:constr type="h" for="ch" forName="accent_1" refType="h" fact="0.0949"/>
              <dgm:constr type="l" for="ch" forName="image_accent_2" refType="w" fact="0.3811"/>
              <dgm:constr type="t" for="ch" forName="image_accent_2" refType="h" fact="0.5329"/>
              <dgm:constr type="w" for="ch" forName="image_accent_2" refType="w" fact="0.1253"/>
              <dgm:constr type="h" for="ch" forName="image_accent_2" refType="h" fact="0.3013"/>
              <dgm:constr type="l" for="ch" forName="image_2" refType="w" fact="0.3885"/>
              <dgm:constr type="t" for="ch" forName="image_2" refType="h" fact="0.5507"/>
              <dgm:constr type="w" for="ch" forName="image_2" refType="w" fact="0.1105"/>
              <dgm:constr type="h" for="ch" forName="image_2" refType="h" fact="0.2658"/>
              <dgm:constr type="l" for="ch" forName="image_accent_3" refType="w" fact="0.3947"/>
              <dgm:constr type="t" for="ch" forName="image_accent_3" refType="h" fact="0.1076"/>
              <dgm:constr type="w" for="ch" forName="image_accent_3" refType="w" fact="0.1606"/>
              <dgm:constr type="h" for="ch" forName="image_accent_3" refType="h" fact="0.3864"/>
              <dgm:constr type="l" for="ch" forName="image_3" refType="w" fact="0.4032"/>
              <dgm:constr type="t" for="ch" forName="image_3" refType="h" fact="0.128"/>
              <dgm:constr type="w" for="ch" forName="image_3" refType="w" fact="0.1437"/>
              <dgm:constr type="h" for="ch" forName="image_3" refType="h" fact="0.3456"/>
              <dgm:constr type="l" for="ch" forName="image_accent_1" refType="w" fact="0.5237"/>
              <dgm:constr type="t" for="ch" forName="image_accent_1" refType="h" fact="0.4241"/>
              <dgm:constr type="w" for="ch" forName="image_accent_1" refType="w" fact="0.2394"/>
              <dgm:constr type="h" for="ch" forName="image_accent_1" refType="h" fact="0.5759"/>
              <dgm:constr type="l" for="ch" forName="image_1" refType="w" fact="0.5329"/>
              <dgm:constr type="t" for="ch" forName="image_1" refType="h" fact="0.4462"/>
              <dgm:constr type="w" for="ch" forName="image_1" refType="w" fact="0.2211"/>
              <dgm:constr type="h" for="ch" forName="image_1" refType="h" fact="0.5317"/>
              <dgm:constr type="l" for="ch" forName="parent_text_1" refType="w" fact="0.6447"/>
              <dgm:constr type="t" for="ch" forName="parent_text_1" refType="h" fact="0.128"/>
              <dgm:constr type="w" for="ch" forName="parent_text_1" refType="w" fact="0.3553"/>
              <dgm:constr type="h" for="ch" forName="parent_text_1" refType="h" fact="0.2775"/>
              <dgm:constr type="l" for="ch" forName="accent_2" refType="w" fact="0.5395"/>
              <dgm:constr type="t" for="ch" forName="accent_2" refType="h" fact="0"/>
              <dgm:constr type="w" for="ch" forName="accent_2" refType="w" fact="0.0711"/>
              <dgm:constr type="h" for="ch" forName="accent_2" refType="h" fact="0.1709"/>
              <dgm:constr type="l" for="ch" forName="parent_text_3" refType="w" fact="0.0132"/>
              <dgm:constr type="t" for="ch" forName="parent_text_3" refType="h" fact="0.128"/>
              <dgm:constr type="w" for="ch" forName="parent_text_3" refType="w" fact="0.3553"/>
              <dgm:constr type="h" for="ch" forName="parent_text_3" refType="h" fact="0.3456"/>
              <dgm:constr type="l" for="ch" forName="parent_text_2" refType="w" fact="0"/>
              <dgm:constr type="t" for="ch" forName="parent_text_2" refType="h" fact="0.5507"/>
              <dgm:constr type="w" for="ch" forName="parent_text_2" refType="w" fact="0.3553"/>
              <dgm:constr type="h" for="ch" forName="parent_text_2" refType="h" fact="0.2658"/>
              <dgm:constr type="l" for="ch" forName="accent_3" refType="w" fact="0.3684"/>
              <dgm:constr type="t" for="ch" forName="accent_3" refType="h" fact="0.0127"/>
              <dgm:constr type="w" for="ch" forName="accent_3" refType="w" fact="0.0526"/>
              <dgm:constr type="h" for="ch" forName="accent_3" refType="h" fact="0.1266"/>
            </dgm:constrLst>
          </dgm:else>
        </dgm:choose>
      </dgm:if>
      <dgm:if name="Name14" axis="ch" ptType="node" func="cnt" op="equ" val="4">
        <dgm:alg type="composite">
          <dgm:param type="ar" val="1.6704"/>
        </dgm:alg>
        <dgm:choose name="Name15">
          <dgm:if name="Name16" func="var" arg="dir" op="equ" val="norm">
            <dgm:constrLst>
              <dgm:constr type="primFontSz" for="des" ptType="node" op="equ" val="65"/>
              <dgm:constr type="l" for="ch" forName="image_accent_4" refType="w" fact="0.4626"/>
              <dgm:constr type="t" for="ch" forName="image_accent_4" refType="h" fact="0.1415"/>
              <dgm:constr type="w" for="ch" forName="image_accent_4" refType="w" fact="0.1126"/>
              <dgm:constr type="h" for="ch" forName="image_accent_4" refType="h" fact="0.1881"/>
              <dgm:constr type="l" for="ch" forName="image_4" refType="w" fact="0.4692"/>
              <dgm:constr type="t" for="ch" forName="image_4" refType="h" fact="0.1526"/>
              <dgm:constr type="w" for="ch" forName="image_4" refType="w" fact="0.0994"/>
              <dgm:constr type="h" for="ch" forName="image_4" refType="h" fact="0.166"/>
              <dgm:constr type="l" for="ch" forName="image_accent_2" refType="w" fact="0.4936"/>
              <dgm:constr type="t" for="ch" forName="image_accent_2" refType="h" fact="0.6756"/>
              <dgm:constr type="w" for="ch" forName="image_accent_2" refType="w" fact="0.1253"/>
              <dgm:constr type="h" for="ch" forName="image_accent_2" refType="h" fact="0.2092"/>
              <dgm:constr type="l" for="ch" forName="image_2" refType="w" fact="0.501"/>
              <dgm:constr type="t" for="ch" forName="image_2" refType="h" fact="0.6879"/>
              <dgm:constr type="w" for="ch" forName="image_2" refType="w" fact="0.1105"/>
              <dgm:constr type="h" for="ch" forName="image_2" refType="h" fact="0.1846"/>
              <dgm:constr type="l" for="ch" forName="image_accent_3" refType="w" fact="0.4446"/>
              <dgm:constr type="t" for="ch" forName="image_accent_3" refType="h" fact="0.3802"/>
              <dgm:constr type="w" for="ch" forName="image_accent_3" refType="w" fact="0.1606"/>
              <dgm:constr type="h" for="ch" forName="image_accent_3" refType="h" fact="0.2683"/>
              <dgm:constr type="l" for="ch" forName="image_3" refType="w" fact="0.4531"/>
              <dgm:constr type="t" for="ch" forName="image_3" refType="h" fact="0.3944"/>
              <dgm:constr type="w" for="ch" forName="image_3" refType="w" fact="0.1437"/>
              <dgm:constr type="h" for="ch" forName="image_3" refType="h" fact="0.24"/>
              <dgm:constr type="l" for="ch" forName="image_accent_1" refType="w" fact="0.2368"/>
              <dgm:constr type="t" for="ch" forName="image_accent_1" refType="h" fact="0.6"/>
              <dgm:constr type="w" for="ch" forName="image_accent_1" refType="w" fact="0.2394"/>
              <dgm:constr type="h" for="ch" forName="image_accent_1" refType="h" fact="0.4"/>
              <dgm:constr type="l" for="ch" forName="image_1" refType="w" fact="0.246"/>
              <dgm:constr type="t" for="ch" forName="image_1" refType="h" fact="0.6154"/>
              <dgm:constr type="w" for="ch" forName="image_1" refType="w" fact="0.2211"/>
              <dgm:constr type="h" for="ch" forName="image_1" refType="h" fact="0.3692"/>
              <dgm:constr type="l" for="ch" forName="parent_text_1" refType="w" fact="0"/>
              <dgm:constr type="t" for="ch" forName="parent_text_1" refType="h" fact="0.3944"/>
              <dgm:constr type="w" for="ch" forName="parent_text_1" refType="w" fact="0.3553"/>
              <dgm:constr type="h" for="ch" forName="parent_text_1" refType="h" fact="0.1931"/>
              <dgm:constr type="l" for="ch" forName="accent_1" refType="w" fact="0.3895"/>
              <dgm:constr type="t" for="ch" forName="accent_1" refType="h" fact="0.3055"/>
              <dgm:constr type="w" for="ch" forName="accent_1" refType="w" fact="0.0711"/>
              <dgm:constr type="h" for="ch" forName="accent_1" refType="h" fact="0.1187"/>
              <dgm:constr type="l" for="ch" forName="parent_text_3" refType="w" fact="0.6316"/>
              <dgm:constr type="t" for="ch" forName="parent_text_3" refType="h" fact="0.3944"/>
              <dgm:constr type="w" for="ch" forName="parent_text_3" refType="w" fact="0.3553"/>
              <dgm:constr type="h" for="ch" forName="parent_text_3" refType="h" fact="0.24"/>
              <dgm:constr type="l" for="ch" forName="parent_text_2" refType="w" fact="0.6447"/>
              <dgm:constr type="t" for="ch" forName="parent_text_2" refType="h" fact="0.6879"/>
              <dgm:constr type="w" for="ch" forName="parent_text_2" refType="w" fact="0.3553"/>
              <dgm:constr type="h" for="ch" forName="parent_text_2" refType="h" fact="0.1846"/>
              <dgm:constr type="l" for="ch" forName="accent_2" refType="w" fact="0.5347"/>
              <dgm:constr type="t" for="ch" forName="accent_2" refType="h" fact="0.044"/>
              <dgm:constr type="w" for="ch" forName="accent_2" refType="w" fact="0.0526"/>
              <dgm:constr type="h" for="ch" forName="accent_2" refType="h" fact="0.0879"/>
              <dgm:constr type="l" for="ch" forName="accent_3" refType="w" fact="0.6005"/>
              <dgm:constr type="t" for="ch" forName="accent_3" refType="h" fact="0"/>
              <dgm:constr type="w" for="ch" forName="accent_3" refType="w" fact="0.0263"/>
              <dgm:constr type="h" for="ch" forName="accent_3" refType="h" fact="0.044"/>
              <dgm:constr type="l" for="ch" forName="parent_text_4" refType="w" fact="0.6005"/>
              <dgm:constr type="t" for="ch" forName="parent_text_4" refType="h" fact="0.1526"/>
              <dgm:constr type="w" for="ch" forName="parent_text_4" refType="w" fact="0.3553"/>
              <dgm:constr type="h" for="ch" forName="parent_text_4" refType="h" fact="0.166"/>
              <dgm:constr type="l" for="ch" forName="accent_4" refType="w" fact="0.6268"/>
              <dgm:constr type="t" for="ch" forName="accent_4" refType="h" fact="0.8791"/>
              <dgm:constr type="w" for="ch" forName="accent_4" refType="w" fact="0.0395"/>
              <dgm:constr type="h" for="ch" forName="accent_4" refType="h" fact="0.0659"/>
            </dgm:constrLst>
          </dgm:if>
          <dgm:else name="Name17">
            <dgm:constrLst>
              <dgm:constr type="primFontSz" for="des" ptType="node" op="equ" val="65"/>
              <dgm:constr type="l" for="ch" forName="image_accent_4" refType="w" fact="0.4248"/>
              <dgm:constr type="t" for="ch" forName="image_accent_4" refType="h" fact="0.1415"/>
              <dgm:constr type="w" for="ch" forName="image_accent_4" refType="w" fact="0.1126"/>
              <dgm:constr type="h" for="ch" forName="image_accent_4" refType="h" fact="0.1881"/>
              <dgm:constr type="l" for="ch" forName="image_4" refType="w" fact="0.4314"/>
              <dgm:constr type="t" for="ch" forName="image_4" refType="h" fact="0.1526"/>
              <dgm:constr type="w" for="ch" forName="image_4" refType="w" fact="0.0994"/>
              <dgm:constr type="h" for="ch" forName="image_4" refType="h" fact="0.166"/>
              <dgm:constr type="l" for="ch" forName="image_accent_2" refType="w" fact="0.3811"/>
              <dgm:constr type="t" for="ch" forName="image_accent_2" refType="h" fact="0.6756"/>
              <dgm:constr type="w" for="ch" forName="image_accent_2" refType="w" fact="0.1253"/>
              <dgm:constr type="h" for="ch" forName="image_accent_2" refType="h" fact="0.2092"/>
              <dgm:constr type="l" for="ch" forName="image_2" refType="w" fact="0.3885"/>
              <dgm:constr type="t" for="ch" forName="image_2" refType="h" fact="0.6879"/>
              <dgm:constr type="w" for="ch" forName="image_2" refType="w" fact="0.1105"/>
              <dgm:constr type="h" for="ch" forName="image_2" refType="h" fact="0.1846"/>
              <dgm:constr type="l" for="ch" forName="image_accent_3" refType="w" fact="0.3947"/>
              <dgm:constr type="t" for="ch" forName="image_accent_3" refType="h" fact="0.3802"/>
              <dgm:constr type="w" for="ch" forName="image_accent_3" refType="w" fact="0.1606"/>
              <dgm:constr type="h" for="ch" forName="image_accent_3" refType="h" fact="0.2683"/>
              <dgm:constr type="l" for="ch" forName="image_3" refType="w" fact="0.4032"/>
              <dgm:constr type="t" for="ch" forName="image_3" refType="h" fact="0.3944"/>
              <dgm:constr type="w" for="ch" forName="image_3" refType="w" fact="0.1437"/>
              <dgm:constr type="h" for="ch" forName="image_3" refType="h" fact="0.24"/>
              <dgm:constr type="l" for="ch" forName="image_accent_1" refType="w" fact="0.5237"/>
              <dgm:constr type="t" for="ch" forName="image_accent_1" refType="h" fact="0.6"/>
              <dgm:constr type="w" for="ch" forName="image_accent_1" refType="w" fact="0.2394"/>
              <dgm:constr type="h" for="ch" forName="image_accent_1" refType="h" fact="0.4"/>
              <dgm:constr type="l" for="ch" forName="image_1" refType="w" fact="0.5329"/>
              <dgm:constr type="t" for="ch" forName="image_1" refType="h" fact="0.6154"/>
              <dgm:constr type="w" for="ch" forName="image_1" refType="w" fact="0.2211"/>
              <dgm:constr type="h" for="ch" forName="image_1" refType="h" fact="0.3692"/>
              <dgm:constr type="l" for="ch" forName="parent_text_1" refType="w" fact="0.6447"/>
              <dgm:constr type="t" for="ch" forName="parent_text_1" refType="h" fact="0.3944"/>
              <dgm:constr type="w" for="ch" forName="parent_text_1" refType="w" fact="0.3553"/>
              <dgm:constr type="h" for="ch" forName="parent_text_1" refType="h" fact="0.1931"/>
              <dgm:constr type="l" for="ch" forName="accent_1" refType="w" fact="0.5395"/>
              <dgm:constr type="t" for="ch" forName="accent_1" refType="h" fact="0.3055"/>
              <dgm:constr type="w" for="ch" forName="accent_1" refType="w" fact="0.0711"/>
              <dgm:constr type="h" for="ch" forName="accent_1" refType="h" fact="0.1187"/>
              <dgm:constr type="l" for="ch" forName="parent_text_3" refType="w" fact="0.0132"/>
              <dgm:constr type="t" for="ch" forName="parent_text_3" refType="h" fact="0.3944"/>
              <dgm:constr type="w" for="ch" forName="parent_text_3" refType="w" fact="0.3553"/>
              <dgm:constr type="h" for="ch" forName="parent_text_3" refType="h" fact="0.24"/>
              <dgm:constr type="l" for="ch" forName="parent_text_2" refType="w" fact="0"/>
              <dgm:constr type="t" for="ch" forName="parent_text_2" refType="h" fact="0.6879"/>
              <dgm:constr type="w" for="ch" forName="parent_text_2" refType="w" fact="0.3553"/>
              <dgm:constr type="h" for="ch" forName="parent_text_2" refType="h" fact="0.1846"/>
              <dgm:constr type="l" for="ch" forName="accent_2" refType="w" fact="0.4126"/>
              <dgm:constr type="t" for="ch" forName="accent_2" refType="h" fact="0.044"/>
              <dgm:constr type="w" for="ch" forName="accent_2" refType="w" fact="0.0526"/>
              <dgm:constr type="h" for="ch" forName="accent_2" refType="h" fact="0.0879"/>
              <dgm:constr type="l" for="ch" forName="accent_3" refType="w" fact="0.3732"/>
              <dgm:constr type="t" for="ch" forName="accent_3" refType="h" fact="0"/>
              <dgm:constr type="w" for="ch" forName="accent_3" refType="w" fact="0.0263"/>
              <dgm:constr type="h" for="ch" forName="accent_3" refType="h" fact="0.044"/>
              <dgm:constr type="l" for="ch" forName="parent_text_4" refType="w" fact="0.0442"/>
              <dgm:constr type="t" for="ch" forName="parent_text_4" refType="h" fact="0.1526"/>
              <dgm:constr type="w" for="ch" forName="parent_text_4" refType="w" fact="0.3553"/>
              <dgm:constr type="h" for="ch" forName="parent_text_4" refType="h" fact="0.166"/>
              <dgm:constr type="l" for="ch" forName="accent_4" refType="w" fact="0.3337"/>
              <dgm:constr type="t" for="ch" forName="accent_4" refType="h" fact="0.8791"/>
              <dgm:constr type="w" for="ch" forName="accent_4" refType="w" fact="0.0395"/>
              <dgm:constr type="h" for="ch" forName="accent_4" refType="h" fact="0.0659"/>
            </dgm:constrLst>
          </dgm:else>
        </dgm:choose>
      </dgm:if>
      <dgm:if name="Name18" axis="ch" ptType="node" func="cnt" op="equ" val="5">
        <dgm:alg type="composite">
          <dgm:param type="ar" val="1.5076"/>
        </dgm:alg>
        <dgm:choose name="Name19">
          <dgm:if name="Name20" func="var" arg="dir" op="equ" val="norm">
            <dgm:constrLst>
              <dgm:constr type="primFontSz" for="des" ptType="node" op="equ" val="65"/>
              <dgm:constr type="l" for="ch" forName="image_accent_5" refType="w" fact="0.5301"/>
              <dgm:constr type="t" for="ch" forName="image_accent_5" refType="h" fact="0.0862"/>
              <dgm:constr type="w" for="ch" forName="image_accent_5" refType="w" fact="0.1022"/>
              <dgm:constr type="h" for="ch" forName="image_accent_5" refType="h" fact="0.1541"/>
              <dgm:constr type="l" for="ch" forName="image_5" refType="w" fact="0.5361"/>
              <dgm:constr type="t" for="ch" forName="image_5" refType="h" fact="0.0953"/>
              <dgm:constr type="w" for="ch" forName="image_5" refType="w" fact="0.0902"/>
              <dgm:constr type="h" for="ch" forName="image_5" refType="h" fact="0.1359"/>
              <dgm:constr type="l" for="ch" forName="image_accent_4" refType="w" fact="0.4528"/>
              <dgm:constr type="t" for="ch" forName="image_accent_4" refType="h" fact="0.2416"/>
              <dgm:constr type="w" for="ch" forName="image_accent_4" refType="w" fact="0.1103"/>
              <dgm:constr type="h" for="ch" forName="image_accent_4" refType="h" fact="0.1662"/>
              <dgm:constr type="l" for="ch" forName="image_4" refType="w" fact="0.4593"/>
              <dgm:constr type="t" for="ch" forName="image_4" refType="h" fact="0.2513"/>
              <dgm:constr type="w" for="ch" forName="image_4" refType="w" fact="0.0973"/>
              <dgm:constr type="h" for="ch" forName="image_4" refType="h" fact="0.1467"/>
              <dgm:constr type="l" for="ch" forName="image_accent_2" refType="w" fact="0.4832"/>
              <dgm:constr type="t" for="ch" forName="image_accent_2" refType="h" fact="0.7134"/>
              <dgm:constr type="w" for="ch" forName="image_accent_2" refType="w" fact="0.1226"/>
              <dgm:constr type="h" for="ch" forName="image_accent_2" refType="h" fact="0.1849"/>
              <dgm:constr type="l" for="ch" forName="image_2" refType="w" fact="0.4904"/>
              <dgm:constr type="t" for="ch" forName="image_2" refType="h" fact="0.7243"/>
              <dgm:constr type="w" for="ch" forName="image_2" refType="w" fact="0.1082"/>
              <dgm:constr type="h" for="ch" forName="image_2" refType="h" fact="0.1631"/>
              <dgm:constr type="l" for="ch" forName="image_accent_3" refType="w" fact="0.4352"/>
              <dgm:constr type="t" for="ch" forName="image_accent_3" refType="h" fact="0.4525"/>
              <dgm:constr type="w" for="ch" forName="image_accent_3" refType="w" fact="0.1573"/>
              <dgm:constr type="h" for="ch" forName="image_accent_3" refType="h" fact="0.2371"/>
              <dgm:constr type="l" for="ch" forName="image_3" refType="w" fact="0.4435"/>
              <dgm:constr type="t" for="ch" forName="image_3" refType="h" fact="0.465"/>
              <dgm:constr type="w" for="ch" forName="image_3" refType="w" fact="0.1407"/>
              <dgm:constr type="h" for="ch" forName="image_3" refType="h" fact="0.212"/>
              <dgm:constr type="l" for="ch" forName="image_accent_1" refType="w" fact="0.2318"/>
              <dgm:constr type="t" for="ch" forName="image_accent_1" refType="h" fact="0.6466"/>
              <dgm:constr type="w" for="ch" forName="image_accent_1" refType="w" fact="0.2344"/>
              <dgm:constr type="h" for="ch" forName="image_accent_1" refType="h" fact="0.3534"/>
              <dgm:constr type="l" for="ch" forName="image_1" refType="w" fact="0.2408"/>
              <dgm:constr type="t" for="ch" forName="image_1" refType="h" fact="0.6602"/>
              <dgm:constr type="w" for="ch" forName="image_1" refType="w" fact="0.2164"/>
              <dgm:constr type="h" for="ch" forName="image_1" refType="h" fact="0.3262"/>
              <dgm:constr type="l" for="ch" forName="parent_text_1" refType="w" fact="0"/>
              <dgm:constr type="t" for="ch" forName="parent_text_1" refType="h" fact="0.465"/>
              <dgm:constr type="w" for="ch" forName="parent_text_1" refType="w" fact="0.3478"/>
              <dgm:constr type="h" for="ch" forName="parent_text_1" refType="h" fact="0.165"/>
              <dgm:constr type="l" for="ch" forName="accent_1" refType="w" fact="0.3813"/>
              <dgm:constr type="t" for="ch" forName="accent_1" refType="h" fact="0.3864"/>
              <dgm:constr type="w" for="ch" forName="accent_1" refType="w" fact="0.0696"/>
              <dgm:constr type="h" for="ch" forName="accent_1" refType="h" fact="0.1049"/>
              <dgm:constr type="l" for="ch" forName="parent_text_3" refType="w" fact="0.6182"/>
              <dgm:constr type="t" for="ch" forName="parent_text_3" refType="h" fact="0.465"/>
              <dgm:constr type="w" for="ch" forName="parent_text_3" refType="w" fact="0.3478"/>
              <dgm:constr type="h" for="ch" forName="parent_text_3" refType="h" fact="0.212"/>
              <dgm:constr type="l" for="ch" forName="parent_text_2" refType="w" fact="0.6311"/>
              <dgm:constr type="t" for="ch" forName="parent_text_2" refType="h" fact="0.7243"/>
              <dgm:constr type="w" for="ch" forName="parent_text_2" refType="w" fact="0.3478"/>
              <dgm:constr type="h" for="ch" forName="parent_text_2" refType="h" fact="0.1631"/>
              <dgm:constr type="l" for="ch" forName="parent_text_4" refType="w" fact="0.5878"/>
              <dgm:constr type="t" for="ch" forName="parent_text_4" refType="h" fact="0.2513"/>
              <dgm:constr type="w" for="ch" forName="parent_text_4" refType="w" fact="0.3478"/>
              <dgm:constr type="h" for="ch" forName="parent_text_4" refType="h" fact="0.1467"/>
              <dgm:constr type="l" for="ch" forName="accent_2" refType="w" fact="0.6265"/>
              <dgm:constr type="t" for="ch" forName="accent_2" refType="h" fact="0.0194"/>
              <dgm:constr type="w" for="ch" forName="accent_2" refType="w" fact="0.0515"/>
              <dgm:constr type="h" for="ch" forName="accent_2" refType="h" fact="0.0777"/>
              <dgm:constr type="l" for="ch" forName="accent_3" refType="w" fact="0.7038"/>
              <dgm:constr type="t" for="ch" forName="accent_3" refType="h" fact="0"/>
              <dgm:constr type="w" for="ch" forName="accent_3" refType="w" fact="0.0258"/>
              <dgm:constr type="h" for="ch" forName="accent_3" refType="h" fact="0.0388"/>
              <dgm:constr type="l" for="ch" forName="parent_text_5" refType="w" fact="0.6522"/>
              <dgm:constr type="t" for="ch" forName="parent_text_5" refType="h" fact="0.0953"/>
              <dgm:constr type="w" for="ch" forName="parent_text_5" refType="w" fact="0.3478"/>
              <dgm:constr type="h" for="ch" forName="parent_text_5" refType="h" fact="0.1359"/>
              <dgm:constr type="l" for="ch" forName="accent_4" refType="w" fact="0.6136"/>
              <dgm:constr type="t" for="ch" forName="accent_4" refType="h" fact="0.8932"/>
              <dgm:constr type="w" for="ch" forName="accent_4" refType="w" fact="0.0386"/>
              <dgm:constr type="h" for="ch" forName="accent_4" refType="h" fact="0.0583"/>
            </dgm:constrLst>
          </dgm:if>
          <dgm:else name="Name21">
            <dgm:constrLst>
              <dgm:constr type="primFontSz" for="des" ptType="node" op="equ" val="65"/>
              <dgm:constr type="l" for="ch" forName="image_accent_5" refType="w" fact="0.3677"/>
              <dgm:constr type="t" for="ch" forName="image_accent_5" refType="h" fact="0.0862"/>
              <dgm:constr type="w" for="ch" forName="image_accent_5" refType="w" fact="0.1022"/>
              <dgm:constr type="h" for="ch" forName="image_accent_5" refType="h" fact="0.1541"/>
              <dgm:constr type="l" for="ch" forName="image_5" refType="w" fact="0.3738"/>
              <dgm:constr type="t" for="ch" forName="image_5" refType="h" fact="0.0953"/>
              <dgm:constr type="w" for="ch" forName="image_5" refType="w" fact="0.0902"/>
              <dgm:constr type="h" for="ch" forName="image_5" refType="h" fact="0.1359"/>
              <dgm:constr type="l" for="ch" forName="image_accent_4" refType="w" fact="0.437"/>
              <dgm:constr type="t" for="ch" forName="image_accent_4" refType="h" fact="0.2416"/>
              <dgm:constr type="w" for="ch" forName="image_accent_4" refType="w" fact="0.1103"/>
              <dgm:constr type="h" for="ch" forName="image_accent_4" refType="h" fact="0.1662"/>
              <dgm:constr type="l" for="ch" forName="image_4" refType="w" fact="0.4434"/>
              <dgm:constr type="t" for="ch" forName="image_4" refType="h" fact="0.2513"/>
              <dgm:constr type="w" for="ch" forName="image_4" refType="w" fact="0.0973"/>
              <dgm:constr type="h" for="ch" forName="image_4" refType="h" fact="0.1467"/>
              <dgm:constr type="l" for="ch" forName="image_accent_2" refType="w" fact="0.3942"/>
              <dgm:constr type="t" for="ch" forName="image_accent_2" refType="h" fact="0.7134"/>
              <dgm:constr type="w" for="ch" forName="image_accent_2" refType="w" fact="0.1226"/>
              <dgm:constr type="h" for="ch" forName="image_accent_2" refType="h" fact="0.1849"/>
              <dgm:constr type="l" for="ch" forName="image_2" refType="w" fact="0.4014"/>
              <dgm:constr type="t" for="ch" forName="image_2" refType="h" fact="0.7243"/>
              <dgm:constr type="w" for="ch" forName="image_2" refType="w" fact="0.1082"/>
              <dgm:constr type="h" for="ch" forName="image_2" refType="h" fact="0.1631"/>
              <dgm:constr type="l" for="ch" forName="image_accent_3" refType="w" fact="0.4075"/>
              <dgm:constr type="t" for="ch" forName="image_accent_3" refType="h" fact="0.4525"/>
              <dgm:constr type="w" for="ch" forName="image_accent_3" refType="w" fact="0.1573"/>
              <dgm:constr type="h" for="ch" forName="image_accent_3" refType="h" fact="0.2371"/>
              <dgm:constr type="l" for="ch" forName="image_3" refType="w" fact="0.4158"/>
              <dgm:constr type="t" for="ch" forName="image_3" refType="h" fact="0.465"/>
              <dgm:constr type="w" for="ch" forName="image_3" refType="w" fact="0.1407"/>
              <dgm:constr type="h" for="ch" forName="image_3" refType="h" fact="0.212"/>
              <dgm:constr type="l" for="ch" forName="image_accent_1" refType="w" fact="0.5338"/>
              <dgm:constr type="t" for="ch" forName="image_accent_1" refType="h" fact="0.6466"/>
              <dgm:constr type="w" for="ch" forName="image_accent_1" refType="w" fact="0.2344"/>
              <dgm:constr type="h" for="ch" forName="image_accent_1" refType="h" fact="0.3534"/>
              <dgm:constr type="l" for="ch" forName="image_1" refType="w" fact="0.5428"/>
              <dgm:constr type="t" for="ch" forName="image_1" refType="h" fact="0.6602"/>
              <dgm:constr type="w" for="ch" forName="image_1" refType="w" fact="0.2164"/>
              <dgm:constr type="h" for="ch" forName="image_1" refType="h" fact="0.3262"/>
              <dgm:constr type="l" for="ch" forName="parent_text_1" refType="w" fact="0.6522"/>
              <dgm:constr type="t" for="ch" forName="parent_text_1" refType="h" fact="0.465"/>
              <dgm:constr type="w" for="ch" forName="parent_text_1" refType="w" fact="0.3478"/>
              <dgm:constr type="h" for="ch" forName="parent_text_1" refType="h" fact="0.165"/>
              <dgm:constr type="l" for="ch" forName="accent_1" refType="w" fact="0.5492"/>
              <dgm:constr type="t" for="ch" forName="accent_1" refType="h" fact="0.3864"/>
              <dgm:constr type="w" for="ch" forName="accent_1" refType="w" fact="0.0696"/>
              <dgm:constr type="h" for="ch" forName="accent_1" refType="h" fact="0.1049"/>
              <dgm:constr type="l" for="ch" forName="parent_text_3" refType="w" fact="0.034"/>
              <dgm:constr type="t" for="ch" forName="parent_text_3" refType="h" fact="0.465"/>
              <dgm:constr type="w" for="ch" forName="parent_text_3" refType="w" fact="0.3478"/>
              <dgm:constr type="h" for="ch" forName="parent_text_3" refType="h" fact="0.212"/>
              <dgm:constr type="l" for="ch" forName="parent_text_2" refType="w" fact="0.0211"/>
              <dgm:constr type="t" for="ch" forName="parent_text_2" refType="h" fact="0.7243"/>
              <dgm:constr type="w" for="ch" forName="parent_text_2" refType="w" fact="0.3478"/>
              <dgm:constr type="h" for="ch" forName="parent_text_2" refType="h" fact="0.1631"/>
              <dgm:constr type="l" for="ch" forName="parent_text_4" refType="w" fact="0.0644"/>
              <dgm:constr type="t" for="ch" forName="parent_text_4" refType="h" fact="0.2513"/>
              <dgm:constr type="w" for="ch" forName="parent_text_4" refType="w" fact="0.3478"/>
              <dgm:constr type="h" for="ch" forName="parent_text_4" refType="h" fact="0.1467"/>
              <dgm:constr type="l" for="ch" forName="accent_2" refType="w" fact="0.322"/>
              <dgm:constr type="t" for="ch" forName="accent_2" refType="h" fact="0.0194"/>
              <dgm:constr type="w" for="ch" forName="accent_2" refType="w" fact="0.0515"/>
              <dgm:constr type="h" for="ch" forName="accent_2" refType="h" fact="0.0777"/>
              <dgm:constr type="l" for="ch" forName="accent_3" refType="w" fact="0.2705"/>
              <dgm:constr type="t" for="ch" forName="accent_3" refType="h" fact="0"/>
              <dgm:constr type="w" for="ch" forName="accent_3" refType="w" fact="0.0258"/>
              <dgm:constr type="h" for="ch" forName="accent_3" refType="h" fact="0.0388"/>
              <dgm:constr type="l" for="ch" forName="parent_text_5" refType="w" fact="0"/>
              <dgm:constr type="t" for="ch" forName="parent_text_5" refType="h" fact="0.0953"/>
              <dgm:constr type="w" for="ch" forName="parent_text_5" refType="w" fact="0.3478"/>
              <dgm:constr type="h" for="ch" forName="parent_text_5" refType="h" fact="0.1359"/>
              <dgm:constr type="l" for="ch" forName="accent_4" refType="w" fact="0.3478"/>
              <dgm:constr type="t" for="ch" forName="accent_4" refType="h" fact="0.8932"/>
              <dgm:constr type="w" for="ch" forName="accent_4" refType="w" fact="0.0386"/>
              <dgm:constr type="h" for="ch" forName="accent_4" refType="h" fact="0.0583"/>
            </dgm:constrLst>
          </dgm:else>
        </dgm:choose>
      </dgm:if>
      <dgm:if name="Name22" axis="ch" ptType="node" func="cnt" op="equ" val="6">
        <dgm:alg type="composite">
          <dgm:param type="ar" val="1.1351"/>
        </dgm:alg>
        <dgm:choose name="Name23">
          <dgm:if name="Name24" func="var" arg="dir" op="equ" val="norm">
            <dgm:constrLst>
              <dgm:constr type="primFontSz" for="des" ptType="node" op="equ" val="65"/>
              <dgm:constr type="l" for="ch" forName="image_accent_6" refType="w" fact="0.3864"/>
              <dgm:constr type="t" for="ch" forName="image_accent_6" refType="h" fact="0.7456"/>
              <dgm:constr type="w" for="ch" forName="image_accent_6" refType="w" fact="0.1757"/>
              <dgm:constr type="h" for="ch" forName="image_accent_6" refType="h" fact="0.1995"/>
              <dgm:constr type="l" for="ch" forName="image_6" refType="w" fact="0.3957"/>
              <dgm:constr type="t" for="ch" forName="image_6" refType="h" fact="0.7561"/>
              <dgm:constr type="w" for="ch" forName="image_6" refType="w" fact="0.1572"/>
              <dgm:constr type="h" for="ch" forName="image_6" refType="h" fact="0.1784"/>
              <dgm:constr type="l" for="ch" forName="image_accent_5" refType="w" fact="0.5301"/>
              <dgm:constr type="t" for="ch" forName="image_accent_5" refType="h" fact="0.0649"/>
              <dgm:constr type="w" for="ch" forName="image_accent_5" refType="w" fact="0.1022"/>
              <dgm:constr type="h" for="ch" forName="image_accent_5" refType="h" fact="0.116"/>
              <dgm:constr type="l" for="ch" forName="image_5" refType="w" fact="0.5361"/>
              <dgm:constr type="t" for="ch" forName="image_5" refType="h" fact="0.0717"/>
              <dgm:constr type="w" for="ch" forName="image_5" refType="w" fact="0.0902"/>
              <dgm:constr type="h" for="ch" forName="image_5" refType="h" fact="0.1023"/>
              <dgm:constr type="l" for="ch" forName="image_accent_4" refType="w" fact="0.4528"/>
              <dgm:constr type="t" for="ch" forName="image_accent_4" refType="h" fact="0.1819"/>
              <dgm:constr type="w" for="ch" forName="image_accent_4" refType="w" fact="0.1103"/>
              <dgm:constr type="h" for="ch" forName="image_accent_4" refType="h" fact="0.1251"/>
              <dgm:constr type="l" for="ch" forName="image_4" refType="w" fact="0.4593"/>
              <dgm:constr type="t" for="ch" forName="image_4" refType="h" fact="0.1892"/>
              <dgm:constr type="w" for="ch" forName="image_4" refType="w" fact="0.0973"/>
              <dgm:constr type="h" for="ch" forName="image_4" refType="h" fact="0.1104"/>
              <dgm:constr type="l" for="ch" forName="image_accent_2" refType="w" fact="0.4832"/>
              <dgm:constr type="t" for="ch" forName="image_accent_2" refType="h" fact="0.5371"/>
              <dgm:constr type="w" for="ch" forName="image_accent_2" refType="w" fact="0.1226"/>
              <dgm:constr type="h" for="ch" forName="image_accent_2" refType="h" fact="0.1392"/>
              <dgm:constr type="l" for="ch" forName="image_2" refType="w" fact="0.4904"/>
              <dgm:constr type="t" for="ch" forName="image_2" refType="h" fact="0.5453"/>
              <dgm:constr type="w" for="ch" forName="image_2" refType="w" fact="0.1082"/>
              <dgm:constr type="h" for="ch" forName="image_2" refType="h" fact="0.1228"/>
              <dgm:constr type="l" for="ch" forName="image_accent_3" refType="w" fact="0.4352"/>
              <dgm:constr type="t" for="ch" forName="image_accent_3" refType="h" fact="0.3407"/>
              <dgm:constr type="w" for="ch" forName="image_accent_3" refType="w" fact="0.1573"/>
              <dgm:constr type="h" for="ch" forName="image_accent_3" refType="h" fact="0.1785"/>
              <dgm:constr type="l" for="ch" forName="image_3" refType="w" fact="0.4435"/>
              <dgm:constr type="t" for="ch" forName="image_3" refType="h" fact="0.3501"/>
              <dgm:constr type="w" for="ch" forName="image_3" refType="w" fact="0.1407"/>
              <dgm:constr type="h" for="ch" forName="image_3" refType="h" fact="0.1596"/>
              <dgm:constr type="l" for="ch" forName="image_accent_1" refType="w" fact="0.2318"/>
              <dgm:constr type="t" for="ch" forName="image_accent_1" refType="h" fact="0.4869"/>
              <dgm:constr type="w" for="ch" forName="image_accent_1" refType="w" fact="0.2344"/>
              <dgm:constr type="h" for="ch" forName="image_accent_1" refType="h" fact="0.2661"/>
              <dgm:constr type="l" for="ch" forName="image_1" refType="w" fact="0.2401"/>
              <dgm:constr type="t" for="ch" forName="image_1" refType="h" fact="0.4971"/>
              <dgm:constr type="w" for="ch" forName="image_1" refType="w" fact="0.2164"/>
              <dgm:constr type="h" for="ch" forName="image_1" refType="h" fact="0.2456"/>
              <dgm:constr type="l" for="ch" forName="parent_text_1" refType="w" fact="0"/>
              <dgm:constr type="t" for="ch" forName="parent_text_1" refType="h" fact="0.3501"/>
              <dgm:constr type="w" for="ch" forName="parent_text_1" refType="w" fact="0.3478"/>
              <dgm:constr type="h" for="ch" forName="parent_text_1" refType="h" fact="0.125"/>
              <dgm:constr type="l" for="ch" forName="accent_1" refType="w" fact="0.3813"/>
              <dgm:constr type="t" for="ch" forName="accent_1" refType="h" fact="0.2909"/>
              <dgm:constr type="w" for="ch" forName="accent_1" refType="w" fact="0.0696"/>
              <dgm:constr type="h" for="ch" forName="accent_1" refType="h" fact="0.0789"/>
              <dgm:constr type="l" for="ch" forName="parent_text_2" refType="w" fact="0.6311"/>
              <dgm:constr type="t" for="ch" forName="parent_text_2" refType="h" fact="0.5453"/>
              <dgm:constr type="w" for="ch" forName="parent_text_2" refType="w" fact="0.3478"/>
              <dgm:constr type="h" for="ch" forName="parent_text_2" refType="h" fact="0.1228"/>
              <dgm:constr type="l" for="ch" forName="parent_text_4" refType="w" fact="0.5878"/>
              <dgm:constr type="t" for="ch" forName="parent_text_4" refType="h" fact="0.1892"/>
              <dgm:constr type="w" for="ch" forName="parent_text_4" refType="w" fact="0.3478"/>
              <dgm:constr type="h" for="ch" forName="parent_text_4" refType="h" fact="0.1104"/>
              <dgm:constr type="l" for="ch" forName="accent_2" refType="w" fact="0.6265"/>
              <dgm:constr type="t" for="ch" forName="accent_2" refType="h" fact="0.0146"/>
              <dgm:constr type="w" for="ch" forName="accent_2" refType="w" fact="0.0515"/>
              <dgm:constr type="h" for="ch" forName="accent_2" refType="h" fact="0.0585"/>
              <dgm:constr type="l" for="ch" forName="accent_3" refType="w" fact="0.7038"/>
              <dgm:constr type="t" for="ch" forName="accent_3" refType="h" fact="0"/>
              <dgm:constr type="w" for="ch" forName="accent_3" refType="w" fact="0.0258"/>
              <dgm:constr type="h" for="ch" forName="accent_3" refType="h" fact="0.0292"/>
              <dgm:constr type="l" for="ch" forName="parent_text_5" refType="w" fact="0.6522"/>
              <dgm:constr type="t" for="ch" forName="parent_text_5" refType="h" fact="0.0717"/>
              <dgm:constr type="w" for="ch" forName="parent_text_5" refType="w" fact="0.3478"/>
              <dgm:constr type="h" for="ch" forName="parent_text_5" refType="h" fact="0.1023"/>
              <dgm:constr type="l" for="ch" forName="parent_text_3" refType="w" fact="0.6182"/>
              <dgm:constr type="t" for="ch" forName="parent_text_3" refType="h" fact="0.3501"/>
              <dgm:constr type="w" for="ch" forName="parent_text_3" refType="w" fact="0.3478"/>
              <dgm:constr type="h" for="ch" forName="parent_text_3" refType="h" fact="0.1596"/>
              <dgm:constr type="l" for="ch" forName="accent_4" refType="w" fact="0.5538"/>
              <dgm:constr type="t" for="ch" forName="accent_4" refType="h" fact="0.9211"/>
              <dgm:constr type="w" for="ch" forName="accent_4" refType="w" fact="0.0696"/>
              <dgm:constr type="h" for="ch" forName="accent_4" refType="h" fact="0.0789"/>
              <dgm:constr type="l" for="ch" forName="parent_text_6" refType="w" fact="0.0195"/>
              <dgm:constr type="t" for="ch" forName="parent_text_6" refType="h" fact="0.7561"/>
              <dgm:constr type="w" for="ch" forName="parent_text_6" refType="w" fact="0.3478"/>
              <dgm:constr type="h" for="ch" forName="parent_text_6" refType="h" fact="0.1784"/>
              <dgm:constr type="l" for="ch" forName="accent_5" refType="w" fact="0.6182"/>
              <dgm:constr type="t" for="ch" forName="accent_5" refType="h" fact="0.6725"/>
              <dgm:constr type="w" for="ch" forName="accent_5" refType="w" fact="0.0386"/>
              <dgm:constr type="h" for="ch" forName="accent_5" refType="h" fact="0.0439"/>
            </dgm:constrLst>
          </dgm:if>
          <dgm:else name="Name25">
            <dgm:constrLst>
              <dgm:constr type="primFontSz" for="des" ptType="node" op="equ" val="65"/>
              <dgm:constr type="l" for="ch" forName="image_accent_6" refType="w" fact="0.4379"/>
              <dgm:constr type="t" for="ch" forName="image_accent_6" refType="h" fact="0.7456"/>
              <dgm:constr type="w" for="ch" forName="image_accent_6" refType="w" fact="0.1757"/>
              <dgm:constr type="h" for="ch" forName="image_accent_6" refType="h" fact="0.1995"/>
              <dgm:constr type="l" for="ch" forName="image_6" refType="w" fact="0.4471"/>
              <dgm:constr type="t" for="ch" forName="image_6" refType="h" fact="0.7561"/>
              <dgm:constr type="w" for="ch" forName="image_6" refType="w" fact="0.1572"/>
              <dgm:constr type="h" for="ch" forName="image_6" refType="h" fact="0.1784"/>
              <dgm:constr type="l" for="ch" forName="image_accent_5" refType="w" fact="0.3677"/>
              <dgm:constr type="t" for="ch" forName="image_accent_5" refType="h" fact="0.0649"/>
              <dgm:constr type="w" for="ch" forName="image_accent_5" refType="w" fact="0.1022"/>
              <dgm:constr type="h" for="ch" forName="image_accent_5" refType="h" fact="0.116"/>
              <dgm:constr type="l" for="ch" forName="image_5" refType="w" fact="0.3738"/>
              <dgm:constr type="t" for="ch" forName="image_5" refType="h" fact="0.0717"/>
              <dgm:constr type="w" for="ch" forName="image_5" refType="w" fact="0.0902"/>
              <dgm:constr type="h" for="ch" forName="image_5" refType="h" fact="0.1023"/>
              <dgm:constr type="l" for="ch" forName="image_accent_4" refType="w" fact="0.437"/>
              <dgm:constr type="t" for="ch" forName="image_accent_4" refType="h" fact="0.1819"/>
              <dgm:constr type="w" for="ch" forName="image_accent_4" refType="w" fact="0.1103"/>
              <dgm:constr type="h" for="ch" forName="image_accent_4" refType="h" fact="0.1251"/>
              <dgm:constr type="l" for="ch" forName="image_4" refType="w" fact="0.4434"/>
              <dgm:constr type="t" for="ch" forName="image_4" refType="h" fact="0.1892"/>
              <dgm:constr type="w" for="ch" forName="image_4" refType="w" fact="0.0973"/>
              <dgm:constr type="h" for="ch" forName="image_4" refType="h" fact="0.1104"/>
              <dgm:constr type="l" for="ch" forName="image_accent_2" refType="w" fact="0.3942"/>
              <dgm:constr type="t" for="ch" forName="image_accent_2" refType="h" fact="0.5371"/>
              <dgm:constr type="w" for="ch" forName="image_accent_2" refType="w" fact="0.1226"/>
              <dgm:constr type="h" for="ch" forName="image_accent_2" refType="h" fact="0.1392"/>
              <dgm:constr type="l" for="ch" forName="image_2" refType="w" fact="0.4014"/>
              <dgm:constr type="t" for="ch" forName="image_2" refType="h" fact="0.5453"/>
              <dgm:constr type="w" for="ch" forName="image_2" refType="w" fact="0.1082"/>
              <dgm:constr type="h" for="ch" forName="image_2" refType="h" fact="0.1228"/>
              <dgm:constr type="l" for="ch" forName="image_accent_3" refType="w" fact="0.4075"/>
              <dgm:constr type="t" for="ch" forName="image_accent_3" refType="h" fact="0.3407"/>
              <dgm:constr type="w" for="ch" forName="image_accent_3" refType="w" fact="0.1573"/>
              <dgm:constr type="h" for="ch" forName="image_accent_3" refType="h" fact="0.1785"/>
              <dgm:constr type="l" for="ch" forName="image_3" refType="w" fact="0.4158"/>
              <dgm:constr type="t" for="ch" forName="image_3" refType="h" fact="0.3501"/>
              <dgm:constr type="w" for="ch" forName="image_3" refType="w" fact="0.1407"/>
              <dgm:constr type="h" for="ch" forName="image_3" refType="h" fact="0.1596"/>
              <dgm:constr type="l" for="ch" forName="image_accent_1" refType="w" fact="0.5338"/>
              <dgm:constr type="t" for="ch" forName="image_accent_1" refType="h" fact="0.4869"/>
              <dgm:constr type="w" for="ch" forName="image_accent_1" refType="w" fact="0.2344"/>
              <dgm:constr type="h" for="ch" forName="image_accent_1" refType="h" fact="0.2661"/>
              <dgm:constr type="l" for="ch" forName="image_1" refType="w" fact="0.5435"/>
              <dgm:constr type="t" for="ch" forName="image_1" refType="h" fact="0.4971"/>
              <dgm:constr type="w" for="ch" forName="image_1" refType="w" fact="0.2164"/>
              <dgm:constr type="h" for="ch" forName="image_1" refType="h" fact="0.2456"/>
              <dgm:constr type="l" for="ch" forName="parent_text_1" refType="w" fact="0.6522"/>
              <dgm:constr type="t" for="ch" forName="parent_text_1" refType="h" fact="0.3501"/>
              <dgm:constr type="w" for="ch" forName="parent_text_1" refType="w" fact="0.3478"/>
              <dgm:constr type="h" for="ch" forName="parent_text_1" refType="h" fact="0.125"/>
              <dgm:constr type="l" for="ch" forName="accent_1" refType="w" fact="0.5492"/>
              <dgm:constr type="t" for="ch" forName="accent_1" refType="h" fact="0.2909"/>
              <dgm:constr type="w" for="ch" forName="accent_1" refType="w" fact="0.0696"/>
              <dgm:constr type="h" for="ch" forName="accent_1" refType="h" fact="0.0789"/>
              <dgm:constr type="l" for="ch" forName="parent_text_2" refType="w" fact="0.0211"/>
              <dgm:constr type="t" for="ch" forName="parent_text_2" refType="h" fact="0.5453"/>
              <dgm:constr type="w" for="ch" forName="parent_text_2" refType="w" fact="0.3478"/>
              <dgm:constr type="h" for="ch" forName="parent_text_2" refType="h" fact="0.1228"/>
              <dgm:constr type="l" for="ch" forName="parent_text_4" refType="w" fact="0.0644"/>
              <dgm:constr type="t" for="ch" forName="parent_text_4" refType="h" fact="0.1892"/>
              <dgm:constr type="w" for="ch" forName="parent_text_4" refType="w" fact="0.3478"/>
              <dgm:constr type="h" for="ch" forName="parent_text_4" refType="h" fact="0.1104"/>
              <dgm:constr type="l" for="ch" forName="accent_2" refType="w" fact="0.322"/>
              <dgm:constr type="t" for="ch" forName="accent_2" refType="h" fact="0.0146"/>
              <dgm:constr type="w" for="ch" forName="accent_2" refType="w" fact="0.0515"/>
              <dgm:constr type="h" for="ch" forName="accent_2" refType="h" fact="0.0585"/>
              <dgm:constr type="l" for="ch" forName="accent_3" refType="w" fact="0.2705"/>
              <dgm:constr type="t" for="ch" forName="accent_3" refType="h" fact="0"/>
              <dgm:constr type="w" for="ch" forName="accent_3" refType="w" fact="0.0258"/>
              <dgm:constr type="h" for="ch" forName="accent_3" refType="h" fact="0.0292"/>
              <dgm:constr type="l" for="ch" forName="parent_text_5" refType="w" fact="0"/>
              <dgm:constr type="t" for="ch" forName="parent_text_5" refType="h" fact="0.0717"/>
              <dgm:constr type="w" for="ch" forName="parent_text_5" refType="w" fact="0.3478"/>
              <dgm:constr type="h" for="ch" forName="parent_text_5" refType="h" fact="0.1023"/>
              <dgm:constr type="l" for="ch" forName="parent_text_3" refType="w" fact="0.034"/>
              <dgm:constr type="t" for="ch" forName="parent_text_3" refType="h" fact="0.3501"/>
              <dgm:constr type="w" for="ch" forName="parent_text_3" refType="w" fact="0.3478"/>
              <dgm:constr type="h" for="ch" forName="parent_text_3" refType="h" fact="0.1596"/>
              <dgm:constr type="l" for="ch" forName="accent_4" refType="w" fact="0.3766"/>
              <dgm:constr type="t" for="ch" forName="accent_4" refType="h" fact="0.9211"/>
              <dgm:constr type="w" for="ch" forName="accent_4" refType="w" fact="0.0696"/>
              <dgm:constr type="h" for="ch" forName="accent_4" refType="h" fact="0.0789"/>
              <dgm:constr type="l" for="ch" forName="parent_text_6" refType="w" fact="0.6328"/>
              <dgm:constr type="t" for="ch" forName="parent_text_6" refType="h" fact="0.7561"/>
              <dgm:constr type="w" for="ch" forName="parent_text_6" refType="w" fact="0.3478"/>
              <dgm:constr type="h" for="ch" forName="parent_text_6" refType="h" fact="0.1784"/>
              <dgm:constr type="l" for="ch" forName="accent_5" refType="w" fact="0.3431"/>
              <dgm:constr type="t" for="ch" forName="accent_5" refType="h" fact="0.6725"/>
              <dgm:constr type="w" for="ch" forName="accent_5" refType="w" fact="0.0386"/>
              <dgm:constr type="h" for="ch" forName="accent_5" refType="h" fact="0.0439"/>
            </dgm:constrLst>
          </dgm:else>
        </dgm:choose>
      </dgm:if>
      <dgm:if name="Name26" axis="ch" ptType="node" func="cnt" op="equ" val="7">
        <dgm:alg type="composite">
          <dgm:param type="ar" val="1.0352"/>
        </dgm:alg>
        <dgm:choose name="Name27">
          <dgm:if name="Name28" func="var" arg="dir" op="equ" val="norm">
            <dgm:constrLst>
              <dgm:constr type="primFontSz" for="des" ptType="node" op="equ" val="65"/>
              <dgm:constr type="l" for="ch" forName="accent_1" refType="w" fact="0.7553"/>
              <dgm:constr type="t" for="ch" forName="accent_1" refType="h" fact="0.96"/>
              <dgm:constr type="w" for="ch" forName="accent_1" refType="w" fact="0.0386"/>
              <dgm:constr type="h" for="ch" forName="accent_1" refType="h" fact="0.04"/>
              <dgm:constr type="l" for="ch" forName="image_accent_2" refType="w" fact="0.4832"/>
              <dgm:constr type="t" for="ch" forName="image_accent_2" refType="h" fact="0.4899"/>
              <dgm:constr type="w" for="ch" forName="image_accent_2" refType="w" fact="0.1226"/>
              <dgm:constr type="h" for="ch" forName="image_accent_2" refType="h" fact="0.1269"/>
              <dgm:constr type="l" for="ch" forName="image_2" refType="w" fact="0.4904"/>
              <dgm:constr type="t" for="ch" forName="image_2" refType="h" fact="0.4973"/>
              <dgm:constr type="w" for="ch" forName="image_2" refType="w" fact="0.1082"/>
              <dgm:constr type="h" for="ch" forName="image_2" refType="h" fact="0.112"/>
              <dgm:constr type="l" for="ch" forName="image_accent_3" refType="w" fact="0.4352"/>
              <dgm:constr type="t" for="ch" forName="image_accent_3" refType="h" fact="0.3107"/>
              <dgm:constr type="w" for="ch" forName="image_accent_3" refType="w" fact="0.1573"/>
              <dgm:constr type="h" for="ch" forName="image_accent_3" refType="h" fact="0.1628"/>
              <dgm:constr type="l" for="ch" forName="image_3" refType="w" fact="0.4435"/>
              <dgm:constr type="t" for="ch" forName="image_3" refType="h" fact="0.3193"/>
              <dgm:constr type="w" for="ch" forName="image_3" refType="w" fact="0.1407"/>
              <dgm:constr type="h" for="ch" forName="image_3" refType="h" fact="0.1456"/>
              <dgm:constr type="l" for="ch" forName="image_accent_4" refType="w" fact="0.4528"/>
              <dgm:constr type="t" for="ch" forName="image_accent_4" refType="h" fact="0.1659"/>
              <dgm:constr type="w" for="ch" forName="image_accent_4" refType="w" fact="0.1103"/>
              <dgm:constr type="h" for="ch" forName="image_accent_4" refType="h" fact="0.1141"/>
              <dgm:constr type="l" for="ch" forName="image_4" refType="w" fact="0.4593"/>
              <dgm:constr type="t" for="ch" forName="image_4" refType="h" fact="0.1726"/>
              <dgm:constr type="w" for="ch" forName="image_4" refType="w" fact="0.0973"/>
              <dgm:constr type="h" for="ch" forName="image_4" refType="h" fact="0.1007"/>
              <dgm:constr type="l" for="ch" forName="image_accent_5" refType="w" fact="0.5301"/>
              <dgm:constr type="t" for="ch" forName="image_accent_5" refType="h" fact="0.0592"/>
              <dgm:constr type="w" for="ch" forName="image_accent_5" refType="w" fact="0.1022"/>
              <dgm:constr type="h" for="ch" forName="image_accent_5" refType="h" fact="0.1058"/>
              <dgm:constr type="l" for="ch" forName="image_5" refType="w" fact="0.5361"/>
              <dgm:constr type="t" for="ch" forName="image_5" refType="h" fact="0.0654"/>
              <dgm:constr type="w" for="ch" forName="image_5" refType="w" fact="0.0902"/>
              <dgm:constr type="h" for="ch" forName="image_5" refType="h" fact="0.0933"/>
              <dgm:constr type="l" for="ch" forName="image_accent_6" refType="w" fact="0.3864"/>
              <dgm:constr type="t" for="ch" forName="image_accent_6" refType="h" fact="0.68"/>
              <dgm:constr type="w" for="ch" forName="image_accent_6" refType="w" fact="0.1757"/>
              <dgm:constr type="h" for="ch" forName="image_accent_6" refType="h" fact="0.1819"/>
              <dgm:constr type="l" for="ch" forName="image_6" refType="w" fact="0.3957"/>
              <dgm:constr type="t" for="ch" forName="image_6" refType="h" fact="0.6896"/>
              <dgm:constr type="w" for="ch" forName="image_6" refType="w" fact="0.1572"/>
              <dgm:constr type="h" for="ch" forName="image_6" refType="h" fact="0.1627"/>
              <dgm:constr type="l" for="ch" forName="image_accent_7" refType="w" fact="0.5291"/>
              <dgm:constr type="t" for="ch" forName="image_accent_7" refType="h" fact="0.8325"/>
              <dgm:constr type="w" for="ch" forName="image_accent_7" refType="w" fact="0.1103"/>
              <dgm:constr type="h" for="ch" forName="image_accent_7" refType="h" fact="0.1141"/>
              <dgm:constr type="l" for="ch" forName="image_7" refType="w" fact="0.5356"/>
              <dgm:constr type="t" for="ch" forName="image_7" refType="h" fact="0.8392"/>
              <dgm:constr type="w" for="ch" forName="image_7" refType="w" fact="0.0973"/>
              <dgm:constr type="h" for="ch" forName="image_7" refType="h" fact="0.1007"/>
              <dgm:constr type="l" for="ch" forName="image_accent_1" refType="w" fact="0.2318"/>
              <dgm:constr type="t" for="ch" forName="image_accent_1" refType="h" fact="0.444"/>
              <dgm:constr type="w" for="ch" forName="image_accent_1" refType="w" fact="0.2344"/>
              <dgm:constr type="h" for="ch" forName="image_accent_1" refType="h" fact="0.2426"/>
              <dgm:constr type="l" for="ch" forName="image_1" refType="w" fact="0.2408"/>
              <dgm:constr type="t" for="ch" forName="image_1" refType="h" fact="0.4533"/>
              <dgm:constr type="w" for="ch" forName="image_1" refType="w" fact="0.2164"/>
              <dgm:constr type="h" for="ch" forName="image_1" refType="h" fact="0.224"/>
              <dgm:constr type="l" for="ch" forName="parent_text_1" refType="w" fact="0"/>
              <dgm:constr type="t" for="ch" forName="parent_text_1" refType="h" fact="0.3193"/>
              <dgm:constr type="w" for="ch" forName="parent_text_1" refType="w" fact="0.3478"/>
              <dgm:constr type="h" for="ch" forName="parent_text_1" refType="h" fact="0.115"/>
              <dgm:constr type="l" for="ch" forName="accent_2" refType="w" fact="0.3813"/>
              <dgm:constr type="t" for="ch" forName="accent_2" refType="h" fact="0.2653"/>
              <dgm:constr type="w" for="ch" forName="accent_2" refType="w" fact="0.0696"/>
              <dgm:constr type="h" for="ch" forName="accent_2" refType="h" fact="0.072"/>
              <dgm:constr type="l" for="ch" forName="parent_text_2" refType="w" fact="0.6311"/>
              <dgm:constr type="t" for="ch" forName="parent_text_2" refType="h" fact="0.4973"/>
              <dgm:constr type="w" for="ch" forName="parent_text_2" refType="w" fact="0.3478"/>
              <dgm:constr type="h" for="ch" forName="parent_text_2" refType="h" fact="0.112"/>
              <dgm:constr type="l" for="ch" forName="parent_text_4" refType="w" fact="0.5878"/>
              <dgm:constr type="t" for="ch" forName="parent_text_4" refType="h" fact="0.1726"/>
              <dgm:constr type="w" for="ch" forName="parent_text_4" refType="w" fact="0.3478"/>
              <dgm:constr type="h" for="ch" forName="parent_text_4" refType="h" fact="0.1007"/>
              <dgm:constr type="l" for="ch" forName="accent_3" refType="w" fact="0.7038"/>
              <dgm:constr type="t" for="ch" forName="accent_3" refType="h" fact="0"/>
              <dgm:constr type="w" for="ch" forName="accent_3" refType="w" fact="0.0258"/>
              <dgm:constr type="h" for="ch" forName="accent_3" refType="h" fact="0.0267"/>
              <dgm:constr type="l" for="ch" forName="parent_text_5" refType="w" fact="0.6522"/>
              <dgm:constr type="t" for="ch" forName="parent_text_5" refType="h" fact="0.0654"/>
              <dgm:constr type="w" for="ch" forName="parent_text_5" refType="w" fact="0.3478"/>
              <dgm:constr type="h" for="ch" forName="parent_text_5" refType="h" fact="0.0933"/>
              <dgm:constr type="l" for="ch" forName="parent_text_3" refType="w" fact="0.6182"/>
              <dgm:constr type="t" for="ch" forName="parent_text_3" refType="h" fact="0.3193"/>
              <dgm:constr type="w" for="ch" forName="parent_text_3" refType="w" fact="0.3478"/>
              <dgm:constr type="h" for="ch" forName="parent_text_3" refType="h" fact="0.1456"/>
              <dgm:constr type="l" for="ch" forName="parent_text_6" refType="w" fact="0.02"/>
              <dgm:constr type="t" for="ch" forName="parent_text_6" refType="h" fact="0.6896"/>
              <dgm:constr type="w" for="ch" forName="parent_text_6" refType="w" fact="0.3478"/>
              <dgm:constr type="h" for="ch" forName="parent_text_6" refType="h" fact="0.1627"/>
              <dgm:constr type="l" for="ch" forName="accent_4" refType="w" fact="0.6265"/>
              <dgm:constr type="t" for="ch" forName="accent_4" refType="h" fact="0.0213"/>
              <dgm:constr type="w" for="ch" forName="accent_4" refType="w" fact="0.0515"/>
              <dgm:constr type="h" for="ch" forName="accent_4" refType="h" fact="0.0533"/>
              <dgm:constr type="l" for="ch" forName="accent_5" refType="w" fact="0.6522"/>
              <dgm:constr type="t" for="ch" forName="accent_5" refType="h" fact="0.92"/>
              <dgm:constr type="w" for="ch" forName="accent_5" refType="w" fact="0.0696"/>
              <dgm:constr type="h" for="ch" forName="accent_5" refType="h" fact="0.072"/>
              <dgm:constr type="l" for="ch" forName="parent_text_7" refType="w" fact="0.105"/>
              <dgm:constr type="t" for="ch" forName="parent_text_7" refType="h" fact="0.87"/>
              <dgm:constr type="w" for="ch" forName="parent_text_7" refType="w" fact="0.407"/>
              <dgm:constr type="h" for="ch" forName="parent_text_7" refType="h" fact="0.13"/>
              <dgm:constr type="l" for="ch" forName="accent_6" refType="w" fact="0.6136"/>
              <dgm:constr type="t" for="ch" forName="accent_6" refType="h" fact="0.6133"/>
              <dgm:constr type="w" for="ch" forName="accent_6" refType="w" fact="0.0386"/>
              <dgm:constr type="h" for="ch" forName="accent_6" refType="h" fact="0.04"/>
            </dgm:constrLst>
          </dgm:if>
          <dgm:else name="Name29">
            <dgm:constrLst>
              <dgm:constr type="primFontSz" for="des" ptType="node" op="equ" val="65"/>
              <dgm:constr type="l" for="ch" forName="accent_1" refType="w" fact="0.2061"/>
              <dgm:constr type="t" for="ch" forName="accent_1" refType="h" fact="0.96"/>
              <dgm:constr type="w" for="ch" forName="accent_1" refType="w" fact="0.0386"/>
              <dgm:constr type="h" for="ch" forName="accent_1" refType="h" fact="0.04"/>
              <dgm:constr type="l" for="ch" forName="image_accent_7" refType="w" fact="0.3606"/>
              <dgm:constr type="t" for="ch" forName="image_accent_7" refType="h" fact="0.8325"/>
              <dgm:constr type="w" for="ch" forName="image_accent_7" refType="w" fact="0.1103"/>
              <dgm:constr type="h" for="ch" forName="image_accent_7" refType="h" fact="0.1141"/>
              <dgm:constr type="l" for="ch" forName="image_7" refType="w" fact="0.3671"/>
              <dgm:constr type="t" for="ch" forName="image_7" refType="h" fact="0.8392"/>
              <dgm:constr type="w" for="ch" forName="image_7" refType="w" fact="0.0973"/>
              <dgm:constr type="h" for="ch" forName="image_7" refType="h" fact="0.1007"/>
              <dgm:constr type="l" for="ch" forName="image_accent_6" refType="w" fact="0.4379"/>
              <dgm:constr type="t" for="ch" forName="image_accent_6" refType="h" fact="0.68"/>
              <dgm:constr type="w" for="ch" forName="image_accent_6" refType="w" fact="0.1757"/>
              <dgm:constr type="h" for="ch" forName="image_accent_6" refType="h" fact="0.1819"/>
              <dgm:constr type="l" for="ch" forName="image_6" refType="w" fact="0.4471"/>
              <dgm:constr type="t" for="ch" forName="image_6" refType="h" fact="0.6896"/>
              <dgm:constr type="w" for="ch" forName="image_6" refType="w" fact="0.1572"/>
              <dgm:constr type="h" for="ch" forName="image_6" refType="h" fact="0.1627"/>
              <dgm:constr type="l" for="ch" forName="image_accent_5" refType="w" fact="0.3677"/>
              <dgm:constr type="t" for="ch" forName="image_accent_5" refType="h" fact="0.0592"/>
              <dgm:constr type="w" for="ch" forName="image_accent_5" refType="w" fact="0.1022"/>
              <dgm:constr type="h" for="ch" forName="image_accent_5" refType="h" fact="0.1058"/>
              <dgm:constr type="l" for="ch" forName="image_5" refType="w" fact="0.3738"/>
              <dgm:constr type="t" for="ch" forName="image_5" refType="h" fact="0.0654"/>
              <dgm:constr type="w" for="ch" forName="image_5" refType="w" fact="0.0902"/>
              <dgm:constr type="h" for="ch" forName="image_5" refType="h" fact="0.0933"/>
              <dgm:constr type="l" for="ch" forName="image_accent_4" refType="w" fact="0.437"/>
              <dgm:constr type="t" for="ch" forName="image_accent_4" refType="h" fact="0.1659"/>
              <dgm:constr type="w" for="ch" forName="image_accent_4" refType="w" fact="0.1103"/>
              <dgm:constr type="h" for="ch" forName="image_accent_4" refType="h" fact="0.1141"/>
              <dgm:constr type="l" for="ch" forName="image_4" refType="w" fact="0.4434"/>
              <dgm:constr type="t" for="ch" forName="image_4" refType="h" fact="0.1726"/>
              <dgm:constr type="w" for="ch" forName="image_4" refType="w" fact="0.0973"/>
              <dgm:constr type="h" for="ch" forName="image_4" refType="h" fact="0.1007"/>
              <dgm:constr type="l" for="ch" forName="image_accent_2" refType="w" fact="0.3942"/>
              <dgm:constr type="t" for="ch" forName="image_accent_2" refType="h" fact="0.4899"/>
              <dgm:constr type="w" for="ch" forName="image_accent_2" refType="w" fact="0.1226"/>
              <dgm:constr type="h" for="ch" forName="image_accent_2" refType="h" fact="0.1269"/>
              <dgm:constr type="l" for="ch" forName="image_2" refType="w" fact="0.4014"/>
              <dgm:constr type="t" for="ch" forName="image_2" refType="h" fact="0.4973"/>
              <dgm:constr type="w" for="ch" forName="image_2" refType="w" fact="0.1082"/>
              <dgm:constr type="h" for="ch" forName="image_2" refType="h" fact="0.112"/>
              <dgm:constr type="l" for="ch" forName="image_accent_3" refType="w" fact="0.4075"/>
              <dgm:constr type="t" for="ch" forName="image_accent_3" refType="h" fact="0.3107"/>
              <dgm:constr type="w" for="ch" forName="image_accent_3" refType="w" fact="0.1573"/>
              <dgm:constr type="h" for="ch" forName="image_accent_3" refType="h" fact="0.1628"/>
              <dgm:constr type="l" for="ch" forName="image_3" refType="w" fact="0.4158"/>
              <dgm:constr type="t" for="ch" forName="image_3" refType="h" fact="0.3193"/>
              <dgm:constr type="w" for="ch" forName="image_3" refType="w" fact="0.1407"/>
              <dgm:constr type="h" for="ch" forName="image_3" refType="h" fact="0.1456"/>
              <dgm:constr type="l" for="ch" forName="image_accent_1" refType="w" fact="0.5338"/>
              <dgm:constr type="t" for="ch" forName="image_accent_1" refType="h" fact="0.444"/>
              <dgm:constr type="w" for="ch" forName="image_accent_1" refType="w" fact="0.2344"/>
              <dgm:constr type="h" for="ch" forName="image_accent_1" refType="h" fact="0.2426"/>
              <dgm:constr type="l" for="ch" forName="image_1" refType="w" fact="0.5428"/>
              <dgm:constr type="t" for="ch" forName="image_1" refType="h" fact="0.4533"/>
              <dgm:constr type="w" for="ch" forName="image_1" refType="w" fact="0.2164"/>
              <dgm:constr type="h" for="ch" forName="image_1" refType="h" fact="0.224"/>
              <dgm:constr type="l" for="ch" forName="parent_text_1" refType="w" fact="0.6522"/>
              <dgm:constr type="t" for="ch" forName="parent_text_1" refType="h" fact="0.3193"/>
              <dgm:constr type="w" for="ch" forName="parent_text_1" refType="w" fact="0.3478"/>
              <dgm:constr type="h" for="ch" forName="parent_text_1" refType="h" fact="0.115"/>
              <dgm:constr type="l" for="ch" forName="accent_2" refType="w" fact="0.5492"/>
              <dgm:constr type="t" for="ch" forName="accent_2" refType="h" fact="0.2653"/>
              <dgm:constr type="w" for="ch" forName="accent_2" refType="w" fact="0.0696"/>
              <dgm:constr type="h" for="ch" forName="accent_2" refType="h" fact="0.072"/>
              <dgm:constr type="l" for="ch" forName="parent_text_2" refType="w" fact="0.0211"/>
              <dgm:constr type="t" for="ch" forName="parent_text_2" refType="h" fact="0.4973"/>
              <dgm:constr type="w" for="ch" forName="parent_text_2" refType="w" fact="0.3478"/>
              <dgm:constr type="h" for="ch" forName="parent_text_2" refType="h" fact="0.112"/>
              <dgm:constr type="l" for="ch" forName="parent_text_4" refType="w" fact="0.0644"/>
              <dgm:constr type="t" for="ch" forName="parent_text_4" refType="h" fact="0.1726"/>
              <dgm:constr type="w" for="ch" forName="parent_text_4" refType="w" fact="0.3478"/>
              <dgm:constr type="h" for="ch" forName="parent_text_4" refType="h" fact="0.1007"/>
              <dgm:constr type="l" for="ch" forName="accent_3" refType="w" fact="0.2705"/>
              <dgm:constr type="t" for="ch" forName="accent_3" refType="h" fact="0"/>
              <dgm:constr type="w" for="ch" forName="accent_3" refType="w" fact="0.0258"/>
              <dgm:constr type="h" for="ch" forName="accent_3" refType="h" fact="0.0267"/>
              <dgm:constr type="l" for="ch" forName="parent_text_5" refType="w" fact="0"/>
              <dgm:constr type="t" for="ch" forName="parent_text_5" refType="h" fact="0.0654"/>
              <dgm:constr type="w" for="ch" forName="parent_text_5" refType="w" fact="0.3478"/>
              <dgm:constr type="h" for="ch" forName="parent_text_5" refType="h" fact="0.0933"/>
              <dgm:constr type="l" for="ch" forName="parent_text_3" refType="w" fact="0.034"/>
              <dgm:constr type="t" for="ch" forName="parent_text_3" refType="h" fact="0.3193"/>
              <dgm:constr type="w" for="ch" forName="parent_text_3" refType="w" fact="0.3478"/>
              <dgm:constr type="h" for="ch" forName="parent_text_3" refType="h" fact="0.1456"/>
              <dgm:constr type="l" for="ch" forName="parent_text_6" refType="w" fact="0.63"/>
              <dgm:constr type="t" for="ch" forName="parent_text_6" refType="h" fact="0.6896"/>
              <dgm:constr type="w" for="ch" forName="parent_text_6" refType="w" fact="0.3478"/>
              <dgm:constr type="h" for="ch" forName="parent_text_6" refType="h" fact="0.1627"/>
              <dgm:constr type="l" for="ch" forName="accent_4" refType="w" fact="0.322"/>
              <dgm:constr type="t" for="ch" forName="accent_4" refType="h" fact="0.0213"/>
              <dgm:constr type="w" for="ch" forName="accent_4" refType="w" fact="0.0515"/>
              <dgm:constr type="h" for="ch" forName="accent_4" refType="h" fact="0.0533"/>
              <dgm:constr type="l" for="ch" forName="accent_5" refType="w" fact="0.2782"/>
              <dgm:constr type="t" for="ch" forName="accent_5" refType="h" fact="0.92"/>
              <dgm:constr type="w" for="ch" forName="accent_5" refType="w" fact="0.0696"/>
              <dgm:constr type="h" for="ch" forName="accent_5" refType="h" fact="0.072"/>
              <dgm:constr type="l" for="ch" forName="parent_text_7" refType="w" fact="0.485"/>
              <dgm:constr type="t" for="ch" forName="parent_text_7" refType="h" fact="0.87"/>
              <dgm:constr type="w" for="ch" forName="parent_text_7" refType="w" fact="0.347"/>
              <dgm:constr type="h" for="ch" forName="parent_text_7" refType="h" fact="0.13"/>
              <dgm:constr type="l" for="ch" forName="accent_6" refType="w" fact="0.3478"/>
              <dgm:constr type="t" for="ch" forName="accent_6" refType="h" fact="0.6133"/>
              <dgm:constr type="w" for="ch" forName="accent_6" refType="w" fact="0.0386"/>
              <dgm:constr type="h" for="ch" forName="accent_6" refType="h" fact="0.04"/>
            </dgm:constrLst>
          </dgm:else>
        </dgm:choose>
        <dgm:layoutNode name="accent_6" styleLbl="alignNode1">
          <dgm:alg type="sp"/>
          <dgm:shape xmlns:r="http://schemas.openxmlformats.org/officeDocument/2006/relationships" type="donut" r:blip="">
            <dgm:adjLst>
              <dgm:adj idx="1" val="0.0746"/>
            </dgm:adjLst>
          </dgm:shape>
          <dgm:presOf/>
        </dgm:layoutNode>
      </dgm:if>
      <dgm:else name="Name30">
        <dgm:alg type="composite">
          <dgm:param type="ar" val="0.9705"/>
        </dgm:alg>
        <dgm:choose name="Name31">
          <dgm:if name="Name32" func="var" arg="dir" op="equ" val="norm">
            <dgm:constrLst>
              <dgm:constr type="primFontSz" for="des" ptType="node" op="equ" val="65"/>
              <dgm:constr type="l" for="ch" forName="accent_1" refType="w" fact="0.7599"/>
              <dgm:constr type="t" for="ch" forName="accent_1" refType="h" fact="0.925"/>
              <dgm:constr type="w" for="ch" forName="accent_1" refType="w" fact="0.0386"/>
              <dgm:constr type="h" for="ch" forName="accent_1" refType="h" fact="0.0375"/>
              <dgm:constr type="l" for="ch" forName="accent_2" refType="w" fact="0.6182"/>
              <dgm:constr type="t" for="ch" forName="accent_2" refType="h" fact="0.575"/>
              <dgm:constr type="w" for="ch" forName="accent_2" refType="w" fact="0.0386"/>
              <dgm:constr type="h" for="ch" forName="accent_2" refType="h" fact="0.0375"/>
              <dgm:constr type="l" for="ch" forName="image_accent_8" refType="w" fact="0.6449"/>
              <dgm:constr type="t" for="ch" forName="image_accent_8" refType="h" fact="0.8508"/>
              <dgm:constr type="w" for="ch" forName="image_accent_8" refType="w" fact="0.1022"/>
              <dgm:constr type="h" for="ch" forName="image_accent_8" refType="h" fact="0.0992"/>
              <dgm:constr type="l" for="ch" forName="image_8" refType="w" fact="0.6538"/>
              <dgm:constr type="t" for="ch" forName="image_8" refType="h" fact="0.8595"/>
              <dgm:constr type="w" for="ch" forName="image_8" refType="w" fact="0.0844"/>
              <dgm:constr type="h" for="ch" forName="image_8" refType="h" fact="0.0819"/>
              <dgm:constr type="l" for="ch" forName="image_accent_7" refType="w" fact="0.5291"/>
              <dgm:constr type="t" for="ch" forName="image_accent_7" refType="h" fact="0.7805"/>
              <dgm:constr type="w" for="ch" forName="image_accent_7" refType="w" fact="0.1103"/>
              <dgm:constr type="h" for="ch" forName="image_accent_7" refType="h" fact="0.107"/>
              <dgm:constr type="l" for="ch" forName="image_7" refType="w" fact="0.5356"/>
              <dgm:constr type="t" for="ch" forName="image_7" refType="h" fact="0.7868"/>
              <dgm:constr type="w" for="ch" forName="image_7" refType="w" fact="0.0973"/>
              <dgm:constr type="h" for="ch" forName="image_7" refType="h" fact="0.0944"/>
              <dgm:constr type="l" for="ch" forName="image_accent_6" refType="w" fact="0.3864"/>
              <dgm:constr type="t" for="ch" forName="image_accent_6" refType="h" fact="0.6375"/>
              <dgm:constr type="w" for="ch" forName="image_accent_6" refType="w" fact="0.1757"/>
              <dgm:constr type="h" for="ch" forName="image_accent_6" refType="h" fact="0.1706"/>
              <dgm:constr type="l" for="ch" forName="image_6" refType="w" fact="0.3957"/>
              <dgm:constr type="t" for="ch" forName="image_6" refType="h" fact="0.6465"/>
              <dgm:constr type="w" for="ch" forName="image_6" refType="w" fact="0.1572"/>
              <dgm:constr type="h" for="ch" forName="image_6" refType="h" fact="0.1525"/>
              <dgm:constr type="l" for="ch" forName="image_accent_5" refType="w" fact="0.5301"/>
              <dgm:constr type="t" for="ch" forName="image_accent_5" refType="h" fact="0.0555"/>
              <dgm:constr type="w" for="ch" forName="image_accent_5" refType="w" fact="0.1022"/>
              <dgm:constr type="h" for="ch" forName="image_accent_5" refType="h" fact="0.0992"/>
              <dgm:constr type="l" for="ch" forName="image_5" refType="w" fact="0.5361"/>
              <dgm:constr type="t" for="ch" forName="image_5" refType="h" fact="0.0613"/>
              <dgm:constr type="w" for="ch" forName="image_5" refType="w" fact="0.0902"/>
              <dgm:constr type="h" for="ch" forName="image_5" refType="h" fact="0.0875"/>
              <dgm:constr type="l" for="ch" forName="image_accent_4" refType="w" fact="0.4528"/>
              <dgm:constr type="t" for="ch" forName="image_accent_4" refType="h" fact="0.1555"/>
              <dgm:constr type="w" for="ch" forName="image_accent_4" refType="w" fact="0.1103"/>
              <dgm:constr type="h" for="ch" forName="image_accent_4" refType="h" fact="0.107"/>
              <dgm:constr type="l" for="ch" forName="image_4" refType="w" fact="0.4593"/>
              <dgm:constr type="t" for="ch" forName="image_4" refType="h" fact="0.1618"/>
              <dgm:constr type="w" for="ch" forName="image_4" refType="w" fact="0.0973"/>
              <dgm:constr type="h" for="ch" forName="image_4" refType="h" fact="0.0944"/>
              <dgm:constr type="l" for="ch" forName="image_accent_2" refType="w" fact="0.4832"/>
              <dgm:constr type="t" for="ch" forName="image_accent_2" refType="h" fact="0.4593"/>
              <dgm:constr type="w" for="ch" forName="image_accent_2" refType="w" fact="0.1226"/>
              <dgm:constr type="h" for="ch" forName="image_accent_2" refType="h" fact="0.119"/>
              <dgm:constr type="l" for="ch" forName="image_2" refType="w" fact="0.4904"/>
              <dgm:constr type="t" for="ch" forName="image_2" refType="h" fact="0.4663"/>
              <dgm:constr type="w" for="ch" forName="image_2" refType="w" fact="0.1082"/>
              <dgm:constr type="h" for="ch" forName="image_2" refType="h" fact="0.105"/>
              <dgm:constr type="l" for="ch" forName="image_accent_3" refType="w" fact="0.4352"/>
              <dgm:constr type="t" for="ch" forName="image_accent_3" refType="h" fact="0.2913"/>
              <dgm:constr type="w" for="ch" forName="image_accent_3" refType="w" fact="0.1573"/>
              <dgm:constr type="h" for="ch" forName="image_accent_3" refType="h" fact="0.1526"/>
              <dgm:constr type="l" for="ch" forName="image_3" refType="w" fact="0.4435"/>
              <dgm:constr type="t" for="ch" forName="image_3" refType="h" fact="0.2993"/>
              <dgm:constr type="w" for="ch" forName="image_3" refType="w" fact="0.1407"/>
              <dgm:constr type="h" for="ch" forName="image_3" refType="h" fact="0.1365"/>
              <dgm:constr type="l" for="ch" forName="image_accent_1" refType="w" fact="0.2318"/>
              <dgm:constr type="t" for="ch" forName="image_accent_1" refType="h" fact="0.4163"/>
              <dgm:constr type="w" for="ch" forName="image_accent_1" refType="w" fact="0.2344"/>
              <dgm:constr type="h" for="ch" forName="image_accent_1" refType="h" fact="0.2275"/>
              <dgm:constr type="l" for="ch" forName="image_1" refType="w" fact="0.2408"/>
              <dgm:constr type="t" for="ch" forName="image_1" refType="h" fact="0.425"/>
              <dgm:constr type="w" for="ch" forName="image_1" refType="w" fact="0.2164"/>
              <dgm:constr type="h" for="ch" forName="image_1" refType="h" fact="0.21"/>
              <dgm:constr type="l" for="ch" forName="parent_text_1" refType="w" fact="0"/>
              <dgm:constr type="t" for="ch" forName="parent_text_1" refType="h" fact="0.2993"/>
              <dgm:constr type="w" for="ch" forName="parent_text_1" refType="w" fact="0.3478"/>
              <dgm:constr type="h" for="ch" forName="parent_text_1" refType="h" fact="0.11"/>
              <dgm:constr type="l" for="ch" forName="accent_3" refType="w" fact="0.3813"/>
              <dgm:constr type="t" for="ch" forName="accent_3" refType="h" fact="0.2488"/>
              <dgm:constr type="w" for="ch" forName="accent_3" refType="w" fact="0.0696"/>
              <dgm:constr type="h" for="ch" forName="accent_3" refType="h" fact="0.0675"/>
              <dgm:constr type="l" for="ch" forName="parent_text_2" refType="w" fact="0.6311"/>
              <dgm:constr type="t" for="ch" forName="parent_text_2" refType="h" fact="0.4663"/>
              <dgm:constr type="w" for="ch" forName="parent_text_2" refType="w" fact="0.3478"/>
              <dgm:constr type="h" for="ch" forName="parent_text_2" refType="h" fact="0.105"/>
              <dgm:constr type="l" for="ch" forName="parent_text_4" refType="w" fact="0.5878"/>
              <dgm:constr type="t" for="ch" forName="parent_text_4" refType="h" fact="0.1618"/>
              <dgm:constr type="w" for="ch" forName="parent_text_4" refType="w" fact="0.3478"/>
              <dgm:constr type="h" for="ch" forName="parent_text_4" refType="h" fact="0.0944"/>
              <dgm:constr type="l" for="ch" forName="accent_4" refType="w" fact="0.7038"/>
              <dgm:constr type="t" for="ch" forName="accent_4" refType="h" fact="0"/>
              <dgm:constr type="w" for="ch" forName="accent_4" refType="w" fact="0.0258"/>
              <dgm:constr type="h" for="ch" forName="accent_4" refType="h" fact="0.025"/>
              <dgm:constr type="l" for="ch" forName="parent_text_5" refType="w" fact="0.6522"/>
              <dgm:constr type="t" for="ch" forName="parent_text_5" refType="h" fact="0.0625"/>
              <dgm:constr type="w" for="ch" forName="parent_text_5" refType="w" fact="0.3478"/>
              <dgm:constr type="h" for="ch" forName="parent_text_5" refType="h" fact="0.0863"/>
              <dgm:constr type="l" for="ch" forName="parent_text_3" refType="w" fact="0.6182"/>
              <dgm:constr type="t" for="ch" forName="parent_text_3" refType="h" fact="0.2993"/>
              <dgm:constr type="w" for="ch" forName="parent_text_3" refType="w" fact="0.3478"/>
              <dgm:constr type="h" for="ch" forName="parent_text_3" refType="h" fact="0.1365"/>
              <dgm:constr type="l" for="ch" forName="parent_text_6" refType="w" fact="0.02"/>
              <dgm:constr type="t" for="ch" forName="parent_text_6" refType="h" fact="0.6465"/>
              <dgm:constr type="w" for="ch" forName="parent_text_6" refType="w" fact="0.3478"/>
              <dgm:constr type="h" for="ch" forName="parent_text_6" refType="h" fact="0.1525"/>
              <dgm:constr type="l" for="ch" forName="accent_5" refType="w" fact="0.6265"/>
              <dgm:constr type="t" for="ch" forName="accent_5" refType="h" fact="0.02"/>
              <dgm:constr type="w" for="ch" forName="accent_5" refType="w" fact="0.0515"/>
              <dgm:constr type="h" for="ch" forName="accent_5" refType="h" fact="0.05"/>
              <dgm:constr type="l" for="ch" forName="parent_text_7" refType="w" fact="0.165"/>
              <dgm:constr type="t" for="ch" forName="parent_text_7" refType="h" fact="0.81"/>
              <dgm:constr type="w" for="ch" forName="parent_text_7" refType="w" fact="0.3478"/>
              <dgm:constr type="h" for="ch" forName="parent_text_7" refType="h" fact="0.077"/>
              <dgm:constr type="l" for="ch" forName="parent_text_8" refType="w" fact="0.275"/>
              <dgm:constr type="t" for="ch" forName="parent_text_8" refType="h" fact="0.89"/>
              <dgm:constr type="w" for="ch" forName="parent_text_8" refType="w" fact="0.3478"/>
              <dgm:constr type="h" for="ch" forName="parent_text_8" refType="h" fact="0.11"/>
            </dgm:constrLst>
          </dgm:if>
          <dgm:else name="Name33">
            <dgm:constrLst>
              <dgm:constr type="primFontSz" for="des" ptType="node" op="equ" val="65"/>
              <dgm:constr type="l" for="ch" forName="accent_1" refType="w" fact="0.2014"/>
              <dgm:constr type="t" for="ch" forName="accent_1" refType="h" fact="0.925"/>
              <dgm:constr type="w" for="ch" forName="accent_1" refType="w" fact="0.0386"/>
              <dgm:constr type="h" for="ch" forName="accent_1" refType="h" fact="0.0375"/>
              <dgm:constr type="l" for="ch" forName="accent_2" refType="w" fact="0.3431"/>
              <dgm:constr type="t" for="ch" forName="accent_2" refType="h" fact="0.575"/>
              <dgm:constr type="w" for="ch" forName="accent_2" refType="w" fact="0.0386"/>
              <dgm:constr type="h" for="ch" forName="accent_2" refType="h" fact="0.0375"/>
              <dgm:constr type="l" for="ch" forName="image_accent_8" refType="w" fact="0.253"/>
              <dgm:constr type="t" for="ch" forName="image_accent_8" refType="h" fact="0.8508"/>
              <dgm:constr type="w" for="ch" forName="image_accent_8" refType="w" fact="0.1022"/>
              <dgm:constr type="h" for="ch" forName="image_accent_8" refType="h" fact="0.0992"/>
              <dgm:constr type="l" for="ch" forName="image_8" refType="w" fact="0.2619"/>
              <dgm:constr type="t" for="ch" forName="image_8" refType="h" fact="0.8595"/>
              <dgm:constr type="w" for="ch" forName="image_8" refType="w" fact="0.0844"/>
              <dgm:constr type="h" for="ch" forName="image_8" refType="h" fact="0.0819"/>
              <dgm:constr type="l" for="ch" forName="image_accent_7" refType="w" fact="0.3606"/>
              <dgm:constr type="t" for="ch" forName="image_accent_7" refType="h" fact="0.7805"/>
              <dgm:constr type="w" for="ch" forName="image_accent_7" refType="w" fact="0.1103"/>
              <dgm:constr type="h" for="ch" forName="image_accent_7" refType="h" fact="0.107"/>
              <dgm:constr type="l" for="ch" forName="image_7" refType="w" fact="0.3671"/>
              <dgm:constr type="t" for="ch" forName="image_7" refType="h" fact="0.7868"/>
              <dgm:constr type="w" for="ch" forName="image_7" refType="w" fact="0.0973"/>
              <dgm:constr type="h" for="ch" forName="image_7" refType="h" fact="0.0944"/>
              <dgm:constr type="l" for="ch" forName="image_accent_6" refType="w" fact="0.4379"/>
              <dgm:constr type="t" for="ch" forName="image_accent_6" refType="h" fact="0.6375"/>
              <dgm:constr type="w" for="ch" forName="image_accent_6" refType="w" fact="0.1757"/>
              <dgm:constr type="h" for="ch" forName="image_accent_6" refType="h" fact="0.1706"/>
              <dgm:constr type="l" for="ch" forName="image_6" refType="w" fact="0.4471"/>
              <dgm:constr type="t" for="ch" forName="image_6" refType="h" fact="0.6465"/>
              <dgm:constr type="w" for="ch" forName="image_6" refType="w" fact="0.1572"/>
              <dgm:constr type="h" for="ch" forName="image_6" refType="h" fact="0.1525"/>
              <dgm:constr type="l" for="ch" forName="image_accent_5" refType="w" fact="0.3677"/>
              <dgm:constr type="t" for="ch" forName="image_accent_5" refType="h" fact="0.0555"/>
              <dgm:constr type="w" for="ch" forName="image_accent_5" refType="w" fact="0.1022"/>
              <dgm:constr type="h" for="ch" forName="image_accent_5" refType="h" fact="0.0992"/>
              <dgm:constr type="l" for="ch" forName="image_5" refType="w" fact="0.3738"/>
              <dgm:constr type="t" for="ch" forName="image_5" refType="h" fact="0.0613"/>
              <dgm:constr type="w" for="ch" forName="image_5" refType="w" fact="0.0902"/>
              <dgm:constr type="h" for="ch" forName="image_5" refType="h" fact="0.0875"/>
              <dgm:constr type="l" for="ch" forName="image_accent_4" refType="w" fact="0.437"/>
              <dgm:constr type="t" for="ch" forName="image_accent_4" refType="h" fact="0.1555"/>
              <dgm:constr type="w" for="ch" forName="image_accent_4" refType="w" fact="0.1103"/>
              <dgm:constr type="h" for="ch" forName="image_accent_4" refType="h" fact="0.107"/>
              <dgm:constr type="l" for="ch" forName="image_4" refType="w" fact="0.4434"/>
              <dgm:constr type="t" for="ch" forName="image_4" refType="h" fact="0.1618"/>
              <dgm:constr type="w" for="ch" forName="image_4" refType="w" fact="0.0973"/>
              <dgm:constr type="h" for="ch" forName="image_4" refType="h" fact="0.0944"/>
              <dgm:constr type="l" for="ch" forName="image_accent_2" refType="w" fact="0.3942"/>
              <dgm:constr type="t" for="ch" forName="image_accent_2" refType="h" fact="0.4593"/>
              <dgm:constr type="w" for="ch" forName="image_accent_2" refType="w" fact="0.1226"/>
              <dgm:constr type="h" for="ch" forName="image_accent_2" refType="h" fact="0.119"/>
              <dgm:constr type="l" for="ch" forName="image_2" refType="w" fact="0.4014"/>
              <dgm:constr type="t" for="ch" forName="image_2" refType="h" fact="0.4663"/>
              <dgm:constr type="w" for="ch" forName="image_2" refType="w" fact="0.1082"/>
              <dgm:constr type="h" for="ch" forName="image_2" refType="h" fact="0.105"/>
              <dgm:constr type="l" for="ch" forName="image_accent_3" refType="w" fact="0.4075"/>
              <dgm:constr type="t" for="ch" forName="image_accent_3" refType="h" fact="0.2913"/>
              <dgm:constr type="w" for="ch" forName="image_accent_3" refType="w" fact="0.1573"/>
              <dgm:constr type="h" for="ch" forName="image_accent_3" refType="h" fact="0.1526"/>
              <dgm:constr type="l" for="ch" forName="image_3" refType="w" fact="0.4158"/>
              <dgm:constr type="t" for="ch" forName="image_3" refType="h" fact="0.2993"/>
              <dgm:constr type="w" for="ch" forName="image_3" refType="w" fact="0.1407"/>
              <dgm:constr type="h" for="ch" forName="image_3" refType="h" fact="0.1365"/>
              <dgm:constr type="l" for="ch" forName="image_accent_1" refType="w" fact="0.5338"/>
              <dgm:constr type="t" for="ch" forName="image_accent_1" refType="h" fact="0.4163"/>
              <dgm:constr type="w" for="ch" forName="image_accent_1" refType="w" fact="0.2344"/>
              <dgm:constr type="h" for="ch" forName="image_accent_1" refType="h" fact="0.2275"/>
              <dgm:constr type="l" for="ch" forName="image_1" refType="w" fact="0.5428"/>
              <dgm:constr type="t" for="ch" forName="image_1" refType="h" fact="0.425"/>
              <dgm:constr type="w" for="ch" forName="image_1" refType="w" fact="0.2164"/>
              <dgm:constr type="h" for="ch" forName="image_1" refType="h" fact="0.21"/>
              <dgm:constr type="l" for="ch" forName="parent_text_1" refType="w" fact="0.6522"/>
              <dgm:constr type="t" for="ch" forName="parent_text_1" refType="h" fact="0.2993"/>
              <dgm:constr type="w" for="ch" forName="parent_text_1" refType="w" fact="0.3478"/>
              <dgm:constr type="h" for="ch" forName="parent_text_1" refType="h" fact="0.11"/>
              <dgm:constr type="l" for="ch" forName="accent_3" refType="w" fact="0.5492"/>
              <dgm:constr type="t" for="ch" forName="accent_3" refType="h" fact="0.2488"/>
              <dgm:constr type="w" for="ch" forName="accent_3" refType="w" fact="0.0696"/>
              <dgm:constr type="h" for="ch" forName="accent_3" refType="h" fact="0.0675"/>
              <dgm:constr type="l" for="ch" forName="parent_text_2" refType="w" fact="0.0211"/>
              <dgm:constr type="t" for="ch" forName="parent_text_2" refType="h" fact="0.4663"/>
              <dgm:constr type="w" for="ch" forName="parent_text_2" refType="w" fact="0.3478"/>
              <dgm:constr type="h" for="ch" forName="parent_text_2" refType="h" fact="0.105"/>
              <dgm:constr type="l" for="ch" forName="parent_text_4" refType="w" fact="0.0635"/>
              <dgm:constr type="t" for="ch" forName="parent_text_4" refType="h" fact="0.1618"/>
              <dgm:constr type="w" for="ch" forName="parent_text_4" refType="w" fact="0.3478"/>
              <dgm:constr type="h" for="ch" forName="parent_text_4" refType="h" fact="0.0944"/>
              <dgm:constr type="l" for="ch" forName="accent_4" refType="w" fact="0.2705"/>
              <dgm:constr type="t" for="ch" forName="accent_4" refType="h" fact="0"/>
              <dgm:constr type="w" for="ch" forName="accent_4" refType="w" fact="0.0258"/>
              <dgm:constr type="h" for="ch" forName="accent_4" refType="h" fact="0.025"/>
              <dgm:constr type="l" for="ch" forName="parent_text_5" refType="w" fact="0"/>
              <dgm:constr type="t" for="ch" forName="parent_text_5" refType="h" fact="0.0625"/>
              <dgm:constr type="w" for="ch" forName="parent_text_5" refType="w" fact="0.3478"/>
              <dgm:constr type="h" for="ch" forName="parent_text_5" refType="h" fact="0.0863"/>
              <dgm:constr type="l" for="ch" forName="parent_text_3" refType="w" fact="0.034"/>
              <dgm:constr type="t" for="ch" forName="parent_text_3" refType="h" fact="0.2993"/>
              <dgm:constr type="w" for="ch" forName="parent_text_3" refType="w" fact="0.3478"/>
              <dgm:constr type="h" for="ch" forName="parent_text_3" refType="h" fact="0.1365"/>
              <dgm:constr type="l" for="ch" forName="parent_text_6" refType="w" fact="0.635"/>
              <dgm:constr type="t" for="ch" forName="parent_text_6" refType="h" fact="0.6465"/>
              <dgm:constr type="w" for="ch" forName="parent_text_6" refType="w" fact="0.3478"/>
              <dgm:constr type="h" for="ch" forName="parent_text_6" refType="h" fact="0.1525"/>
              <dgm:constr type="l" for="ch" forName="accent_5" refType="w" fact="0.322"/>
              <dgm:constr type="t" for="ch" forName="accent_5" refType="h" fact="0.02"/>
              <dgm:constr type="w" for="ch" forName="accent_5" refType="w" fact="0.0515"/>
              <dgm:constr type="h" for="ch" forName="accent_5" refType="h" fact="0.05"/>
              <dgm:constr type="l" for="ch" forName="parent_text_7" refType="w" fact="0.49"/>
              <dgm:constr type="t" for="ch" forName="parent_text_7" refType="h" fact="0.81"/>
              <dgm:constr type="w" for="ch" forName="parent_text_7" refType="w" fact="0.3478"/>
              <dgm:constr type="h" for="ch" forName="parent_text_7" refType="h" fact="0.077"/>
              <dgm:constr type="l" for="ch" forName="parent_text_8" refType="w" fact="0.375"/>
              <dgm:constr type="t" for="ch" forName="parent_text_8" refType="h" fact="0.89"/>
              <dgm:constr type="w" for="ch" forName="parent_text_8" refType="w" fact="0.3478"/>
              <dgm:constr type="h" for="ch" forName="parent_text_8" refType="h" fact="0.11"/>
            </dgm:constrLst>
          </dgm:else>
        </dgm:choose>
      </dgm:else>
    </dgm:choose>
    <dgm:forEach name="wrapper" axis="self" ptType="parTrans">
      <dgm:forEach name="wrapper2" axis="self" ptType="sibTrans" st="2">
        <dgm:forEach name="imageAccentRepeat" axis="self">
          <dgm:layoutNode name="imageAccentRepeatNode" styleLbl="alignNode1">
            <dgm:alg type="sp"/>
            <dgm:shape xmlns:r="http://schemas.openxmlformats.org/officeDocument/2006/relationships" type="ellipse" r:blip="">
              <dgm:adjLst/>
            </dgm:shape>
            <dgm:presOf/>
          </dgm:layoutNode>
        </dgm:forEach>
        <dgm:forEach name="imageRepeat" axis="self">
          <dgm:layoutNode name="imageRepeatNode" styleLbl="fgImgPlace1">
            <dgm:alg type="sp"/>
            <dgm:shape xmlns:r="http://schemas.openxmlformats.org/officeDocument/2006/relationships" type="ellipse" r:blip="" blipPhldr="1">
              <dgm:adjLst/>
            </dgm:shape>
            <dgm:presOf axis="self"/>
          </dgm:layoutNode>
        </dgm:forEach>
      </dgm:forEach>
    </dgm:forEach>
    <dgm:forEach name="Name34" axis="ch" ptType="node" cnt="1">
      <dgm:layoutNode name="parent_text_1" styleLbl="revTx">
        <dgm:varLst>
          <dgm:chMax val="0"/>
          <dgm:chPref val="0"/>
          <dgm:bulletEnabled val="1"/>
        </dgm:varLst>
        <dgm:choose name="Name35">
          <dgm:if name="Name36" func="var" arg="dir" op="equ" val="norm">
            <dgm:alg type="tx">
              <dgm:param type="parTxLTRAlign" val="r"/>
              <dgm:param type="shpTxLTRAlignCh" val="r"/>
              <dgm:param type="txAnchorVert" val="b"/>
              <dgm:param type="lnSpCh" val="15"/>
            </dgm:alg>
          </dgm:if>
          <dgm:else name="Name37">
            <dgm:alg type="tx">
              <dgm:param type="parTxLTRAlign" val="l"/>
              <dgm:param type="shpTxLTRAlignCh" val="l"/>
              <dgm:param type="txAnchorVert" val="b"/>
              <dgm:param type="lnSpCh" val="15"/>
            </dgm:alg>
          </dgm:else>
        </dgm:choose>
        <dgm:shape xmlns:r="http://schemas.openxmlformats.org/officeDocument/2006/relationships" type="rect" r:blip="" zOrderOff="99999">
          <dgm:adjLst/>
        </dgm:shape>
        <dgm:presOf axis="desOrSelf"/>
        <dgm:constrLst>
          <dgm:constr type="lMarg" refType="primFontSz" fact="0.1"/>
          <dgm:constr type="rMarg" refType="primFontSz" fact="0.1"/>
          <dgm:constr type="tMarg" refType="primFontSz" fact="0.1"/>
          <dgm:constr type="bMarg" refType="primFontSz" fact="0.01"/>
        </dgm:constrLst>
        <dgm:ruleLst>
          <dgm:rule type="primFontSz" val="5" fact="NaN" max="NaN"/>
        </dgm:ruleLst>
      </dgm:layoutNode>
      <dgm:layoutNode name="image_accent_1">
        <dgm:alg type="sp"/>
        <dgm:shape xmlns:r="http://schemas.openxmlformats.org/officeDocument/2006/relationships" r:blip="">
          <dgm:adjLst/>
        </dgm:shape>
        <dgm:presOf/>
        <dgm:constrLst/>
        <dgm:forEach name="Name38" ref="imageAccentRepeat"/>
      </dgm:layoutNode>
      <dgm:layoutNode name="accent_1" styleLbl="alignNode1">
        <dgm:alg type="sp"/>
        <dgm:shape xmlns:r="http://schemas.openxmlformats.org/officeDocument/2006/relationships" type="donut" r:blip="">
          <dgm:adjLst>
            <dgm:adj idx="1" val="0.0746"/>
          </dgm:adjLst>
        </dgm:shape>
        <dgm:presOf/>
      </dgm:layoutNode>
    </dgm:forEach>
    <dgm:forEach name="Name39" axis="ch" ptType="sibTrans" hideLastTrans="0" cnt="1">
      <dgm:layoutNode name="image_1">
        <dgm:alg type="sp"/>
        <dgm:shape xmlns:r="http://schemas.openxmlformats.org/officeDocument/2006/relationships" r:blip="">
          <dgm:adjLst/>
        </dgm:shape>
        <dgm:presOf/>
        <dgm:constrLst/>
        <dgm:forEach name="Name40" ref="imageRepeat"/>
      </dgm:layoutNode>
    </dgm:forEach>
    <dgm:forEach name="Name41" axis="ch" ptType="node" st="2" cnt="1">
      <dgm:layoutNode name="parent_text_2" styleLbl="revTx">
        <dgm:varLst>
          <dgm:chMax val="0"/>
          <dgm:chPref val="0"/>
          <dgm:bulletEnabled val="1"/>
        </dgm:varLst>
        <dgm:choose name="Name42">
          <dgm:if name="Name43" func="var" arg="dir" op="equ" val="norm">
            <dgm:alg type="tx">
              <dgm:param type="parTxLTRAlign" val="l"/>
              <dgm:param type="lnSpCh" val="15"/>
            </dgm:alg>
          </dgm:if>
          <dgm:else name="Name44">
            <dgm:alg type="tx">
              <dgm:param type="parTxLTRAlign" val="r"/>
              <dgm:param type="lnSpCh" val="15"/>
            </dgm:alg>
          </dgm:else>
        </dgm:choose>
        <dgm:shape xmlns:r="http://schemas.openxmlformats.org/officeDocument/2006/relationships" type="rect" r:blip="" zOrderOff="99999">
          <dgm:adjLst/>
        </dgm:shape>
        <dgm:presOf axis="desOr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image_accent_2">
        <dgm:alg type="sp"/>
        <dgm:shape xmlns:r="http://schemas.openxmlformats.org/officeDocument/2006/relationships" r:blip="">
          <dgm:adjLst/>
        </dgm:shape>
        <dgm:presOf/>
        <dgm:constrLst/>
        <dgm:forEach name="Name45" ref="imageAccentRepeat"/>
      </dgm:layoutNode>
    </dgm:forEach>
    <dgm:forEach name="Name46" axis="ch" ptType="sibTrans" hideLastTrans="0" st="2" cnt="1">
      <dgm:layoutNode name="image_2">
        <dgm:alg type="sp"/>
        <dgm:shape xmlns:r="http://schemas.openxmlformats.org/officeDocument/2006/relationships" r:blip="">
          <dgm:adjLst/>
        </dgm:shape>
        <dgm:presOf/>
        <dgm:constrLst/>
        <dgm:forEach name="Name47" ref="imageRepeat"/>
      </dgm:layoutNode>
    </dgm:forEach>
    <dgm:forEach name="Name48" axis="ch" ptType="node" st="3" cnt="1">
      <dgm:layoutNode name="image_accent_3">
        <dgm:alg type="sp"/>
        <dgm:shape xmlns:r="http://schemas.openxmlformats.org/officeDocument/2006/relationships" r:blip="">
          <dgm:adjLst/>
        </dgm:shape>
        <dgm:presOf/>
        <dgm:constrLst/>
        <dgm:forEach name="Name49" ref="imageAccentRepeat"/>
      </dgm:layoutNode>
      <dgm:layoutNode name="parent_text_3" styleLbl="revTx">
        <dgm:varLst>
          <dgm:chMax val="0"/>
          <dgm:chPref val="0"/>
          <dgm:bulletEnabled val="1"/>
        </dgm:varLst>
        <dgm:choose name="Name50">
          <dgm:if name="Name51" func="var" arg="dir" op="equ" val="norm">
            <dgm:alg type="tx">
              <dgm:param type="parTxLTRAlign" val="l"/>
              <dgm:param type="lnSpCh" val="15"/>
            </dgm:alg>
          </dgm:if>
          <dgm:else name="Name52">
            <dgm:alg type="tx">
              <dgm:param type="parTxLTRAlign" val="r"/>
              <dgm:param type="lnSpCh" val="15"/>
            </dgm:alg>
          </dgm:else>
        </dgm:choose>
        <dgm:shape xmlns:r="http://schemas.openxmlformats.org/officeDocument/2006/relationships" type="rect" r:blip="" zOrderOff="99999">
          <dgm:adjLst/>
        </dgm:shape>
        <dgm:presOf axis="desOr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accent_2" styleLbl="alignNode1">
        <dgm:alg type="sp"/>
        <dgm:shape xmlns:r="http://schemas.openxmlformats.org/officeDocument/2006/relationships" type="donut" r:blip="">
          <dgm:adjLst>
            <dgm:adj idx="1" val="0.0746"/>
          </dgm:adjLst>
        </dgm:shape>
        <dgm:presOf/>
      </dgm:layoutNode>
      <dgm:layoutNode name="accent_3" styleLbl="alignNode1">
        <dgm:alg type="sp"/>
        <dgm:shape xmlns:r="http://schemas.openxmlformats.org/officeDocument/2006/relationships" type="donut" r:blip="">
          <dgm:adjLst>
            <dgm:adj idx="1" val="0.0746"/>
          </dgm:adjLst>
        </dgm:shape>
        <dgm:presOf/>
      </dgm:layoutNode>
    </dgm:forEach>
    <dgm:forEach name="Name53" axis="ch" ptType="sibTrans" hideLastTrans="0" st="3" cnt="1">
      <dgm:layoutNode name="image_3">
        <dgm:alg type="sp"/>
        <dgm:shape xmlns:r="http://schemas.openxmlformats.org/officeDocument/2006/relationships" r:blip="">
          <dgm:adjLst/>
        </dgm:shape>
        <dgm:presOf/>
        <dgm:constrLst/>
        <dgm:forEach name="Name54" ref="imageRepeat"/>
      </dgm:layoutNode>
    </dgm:forEach>
    <dgm:forEach name="Name55" axis="ch" ptType="node" st="4" cnt="1">
      <dgm:layoutNode name="image_accent_4">
        <dgm:alg type="sp"/>
        <dgm:shape xmlns:r="http://schemas.openxmlformats.org/officeDocument/2006/relationships" r:blip="">
          <dgm:adjLst/>
        </dgm:shape>
        <dgm:presOf/>
        <dgm:constrLst/>
        <dgm:forEach name="Name56" ref="imageAccentRepeat"/>
      </dgm:layoutNode>
      <dgm:layoutNode name="parent_text_4" styleLbl="revTx">
        <dgm:varLst>
          <dgm:chMax val="0"/>
          <dgm:chPref val="0"/>
          <dgm:bulletEnabled val="1"/>
        </dgm:varLst>
        <dgm:choose name="Name57">
          <dgm:if name="Name58" func="var" arg="dir" op="equ" val="norm">
            <dgm:alg type="tx">
              <dgm:param type="parTxLTRAlign" val="l"/>
              <dgm:param type="lnSpCh" val="15"/>
            </dgm:alg>
          </dgm:if>
          <dgm:else name="Name59">
            <dgm:alg type="tx">
              <dgm:param type="parTxLTRAlign" val="r"/>
              <dgm:param type="lnSpCh" val="15"/>
            </dgm:alg>
          </dgm:else>
        </dgm:choose>
        <dgm:shape xmlns:r="http://schemas.openxmlformats.org/officeDocument/2006/relationships" type="rect" r:blip="" zOrderOff="99999">
          <dgm:adjLst/>
        </dgm:shape>
        <dgm:presOf axis="desOr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accent_4" styleLbl="alignNode1">
        <dgm:alg type="sp"/>
        <dgm:shape xmlns:r="http://schemas.openxmlformats.org/officeDocument/2006/relationships" type="donut" r:blip="">
          <dgm:adjLst>
            <dgm:adj idx="1" val="0.0746"/>
          </dgm:adjLst>
        </dgm:shape>
        <dgm:presOf/>
      </dgm:layoutNode>
    </dgm:forEach>
    <dgm:forEach name="Name60" axis="ch" ptType="sibTrans" hideLastTrans="0" st="4" cnt="1">
      <dgm:layoutNode name="image_4">
        <dgm:alg type="sp"/>
        <dgm:shape xmlns:r="http://schemas.openxmlformats.org/officeDocument/2006/relationships" r:blip="">
          <dgm:adjLst/>
        </dgm:shape>
        <dgm:presOf/>
        <dgm:constrLst/>
        <dgm:forEach name="Name61" ref="imageRepeat"/>
      </dgm:layoutNode>
    </dgm:forEach>
    <dgm:forEach name="Name62" axis="ch" ptType="node" st="5" cnt="1">
      <dgm:layoutNode name="image_accent_5">
        <dgm:alg type="sp"/>
        <dgm:shape xmlns:r="http://schemas.openxmlformats.org/officeDocument/2006/relationships" r:blip="">
          <dgm:adjLst/>
        </dgm:shape>
        <dgm:presOf/>
        <dgm:constrLst/>
        <dgm:forEach name="Name63" ref="imageAccentRepeat"/>
      </dgm:layoutNode>
      <dgm:layoutNode name="parent_text_5" styleLbl="revTx">
        <dgm:varLst>
          <dgm:chMax val="0"/>
          <dgm:chPref val="0"/>
          <dgm:bulletEnabled val="1"/>
        </dgm:varLst>
        <dgm:choose name="Name64">
          <dgm:if name="Name65" func="var" arg="dir" op="equ" val="norm">
            <dgm:alg type="tx">
              <dgm:param type="parTxLTRAlign" val="l"/>
              <dgm:param type="lnSpCh" val="15"/>
            </dgm:alg>
          </dgm:if>
          <dgm:else name="Name66">
            <dgm:alg type="tx">
              <dgm:param type="parTxLTRAlign" val="r"/>
              <dgm:param type="lnSpCh" val="15"/>
            </dgm:alg>
          </dgm:else>
        </dgm:choose>
        <dgm:shape xmlns:r="http://schemas.openxmlformats.org/officeDocument/2006/relationships" type="rect" r:blip="" zOrderOff="99999">
          <dgm:adjLst/>
        </dgm:shape>
        <dgm:presOf axis="desOr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sibTrans" hideLastTrans="0" st="5" cnt="1">
      <dgm:layoutNode name="image_5">
        <dgm:alg type="sp"/>
        <dgm:shape xmlns:r="http://schemas.openxmlformats.org/officeDocument/2006/relationships" r:blip="">
          <dgm:adjLst/>
        </dgm:shape>
        <dgm:presOf/>
        <dgm:constrLst/>
        <dgm:forEach name="Name68" ref="imageRepeat"/>
      </dgm:layoutNode>
    </dgm:forEach>
    <dgm:forEach name="Name69" axis="ch" ptType="node" st="6" cnt="1">
      <dgm:layoutNode name="parent_text_6" styleLbl="revTx">
        <dgm:varLst>
          <dgm:chMax val="0"/>
          <dgm:chPref val="0"/>
          <dgm:bulletEnabled val="1"/>
        </dgm:varLst>
        <dgm:choose name="Name70">
          <dgm:if name="Name71" func="var" arg="dir" op="equ" val="norm">
            <dgm:alg type="tx">
              <dgm:param type="parTxLTRAlign" val="r"/>
              <dgm:param type="shpTxLTRAlignCh" val="r"/>
              <dgm:param type="lnSpCh" val="15"/>
            </dgm:alg>
          </dgm:if>
          <dgm:else name="Name72">
            <dgm:alg type="tx">
              <dgm:param type="parTxLTRAlign" val="l"/>
              <dgm:param type="shpTxLTRAlignCh" val="l"/>
              <dgm:param type="lnSpCh" val="15"/>
            </dgm:alg>
          </dgm:else>
        </dgm:choose>
        <dgm:shape xmlns:r="http://schemas.openxmlformats.org/officeDocument/2006/relationships" type="rect" r:blip="" zOrderOff="99999">
          <dgm:adjLst/>
        </dgm:shape>
        <dgm:presOf axis="desOr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image_accent_6">
        <dgm:alg type="sp"/>
        <dgm:shape xmlns:r="http://schemas.openxmlformats.org/officeDocument/2006/relationships" r:blip="">
          <dgm:adjLst/>
        </dgm:shape>
        <dgm:presOf/>
        <dgm:constrLst/>
        <dgm:forEach name="Name73" ref="imageAccentRepeat"/>
      </dgm:layoutNode>
      <dgm:layoutNode name="accent_5" styleLbl="alignNode1">
        <dgm:alg type="sp"/>
        <dgm:shape xmlns:r="http://schemas.openxmlformats.org/officeDocument/2006/relationships" type="donut" r:blip="">
          <dgm:adjLst>
            <dgm:adj idx="1" val="0.0746"/>
          </dgm:adjLst>
        </dgm:shape>
        <dgm:presOf/>
      </dgm:layoutNode>
    </dgm:forEach>
    <dgm:forEach name="Name74" axis="ch" ptType="sibTrans" hideLastTrans="0" st="6" cnt="1">
      <dgm:layoutNode name="image_6">
        <dgm:alg type="sp"/>
        <dgm:shape xmlns:r="http://schemas.openxmlformats.org/officeDocument/2006/relationships" r:blip="">
          <dgm:adjLst/>
        </dgm:shape>
        <dgm:presOf/>
        <dgm:constrLst/>
        <dgm:forEach name="Name75" ref="imageRepeat"/>
      </dgm:layoutNode>
    </dgm:forEach>
    <dgm:forEach name="Name76" axis="ch" ptType="node" st="7" cnt="1">
      <dgm:layoutNode name="parent_text_7" styleLbl="revTx">
        <dgm:varLst>
          <dgm:chMax val="0"/>
          <dgm:chPref val="0"/>
          <dgm:bulletEnabled val="1"/>
        </dgm:varLst>
        <dgm:choose name="Name77">
          <dgm:if name="Name78" func="var" arg="dir" op="equ" val="norm">
            <dgm:alg type="tx">
              <dgm:param type="parTxLTRAlign" val="r"/>
              <dgm:param type="shpTxLTRAlignCh" val="r"/>
              <dgm:param type="txAnchorVert" val="t"/>
              <dgm:param type="lnSpCh" val="15"/>
            </dgm:alg>
          </dgm:if>
          <dgm:else name="Name79">
            <dgm:alg type="tx">
              <dgm:param type="parTxLTRAlign" val="l"/>
              <dgm:param type="shpTxLTRAlignCh" val="l"/>
              <dgm:param type="txAnchorVert" val="t"/>
              <dgm:param type="lnSpCh" val="15"/>
            </dgm:alg>
          </dgm:else>
        </dgm:choose>
        <dgm:shape xmlns:r="http://schemas.openxmlformats.org/officeDocument/2006/relationships" type="rect" r:blip="" zOrderOff="99999">
          <dgm:adjLst/>
        </dgm:shape>
        <dgm:presOf axis="desOr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image_accent_7">
        <dgm:alg type="sp"/>
        <dgm:shape xmlns:r="http://schemas.openxmlformats.org/officeDocument/2006/relationships" r:blip="">
          <dgm:adjLst/>
        </dgm:shape>
        <dgm:presOf/>
        <dgm:constrLst/>
        <dgm:forEach name="Name80" ref="imageAccentRepeat"/>
      </dgm:layoutNode>
    </dgm:forEach>
    <dgm:forEach name="Name81" axis="ch" ptType="sibTrans" hideLastTrans="0" st="7" cnt="1">
      <dgm:layoutNode name="image_7">
        <dgm:alg type="sp"/>
        <dgm:shape xmlns:r="http://schemas.openxmlformats.org/officeDocument/2006/relationships" r:blip="">
          <dgm:adjLst/>
        </dgm:shape>
        <dgm:presOf/>
        <dgm:constrLst/>
        <dgm:forEach name="Name82" ref="imageRepeat"/>
      </dgm:layoutNode>
    </dgm:forEach>
    <dgm:forEach name="Name83" axis="ch" ptType="node" st="8" cnt="1">
      <dgm:layoutNode name="parent_text_8" styleLbl="revTx">
        <dgm:varLst>
          <dgm:chMax val="0"/>
          <dgm:chPref val="0"/>
          <dgm:bulletEnabled val="1"/>
        </dgm:varLst>
        <dgm:choose name="Name84">
          <dgm:if name="Name85" func="var" arg="dir" op="equ" val="norm">
            <dgm:alg type="tx">
              <dgm:param type="parTxLTRAlign" val="r"/>
              <dgm:param type="shpTxLTRAlignCh" val="r"/>
              <dgm:param type="txAnchorVert" val="t"/>
              <dgm:param type="lnSpCh" val="15"/>
            </dgm:alg>
          </dgm:if>
          <dgm:else name="Name86">
            <dgm:alg type="tx">
              <dgm:param type="parTxLTRAlign" val="l"/>
              <dgm:param type="shpTxLTRAlignCh" val="l"/>
              <dgm:param type="txAnchorVert" val="t"/>
              <dgm:param type="lnSpCh" val="15"/>
            </dgm:alg>
          </dgm:else>
        </dgm:choose>
        <dgm:shape xmlns:r="http://schemas.openxmlformats.org/officeDocument/2006/relationships" type="rect" r:blip="" zOrderOff="99999">
          <dgm:adjLst/>
        </dgm:shape>
        <dgm:presOf axis="desOr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image_accent_8">
        <dgm:alg type="sp"/>
        <dgm:shape xmlns:r="http://schemas.openxmlformats.org/officeDocument/2006/relationships" r:blip="">
          <dgm:adjLst/>
        </dgm:shape>
        <dgm:presOf/>
        <dgm:constrLst/>
        <dgm:forEach name="Name87" ref="imageAccentRepeat"/>
      </dgm:layoutNode>
    </dgm:forEach>
    <dgm:forEach name="Name88" axis="ch" ptType="sibTrans" hideLastTrans="0" st="8" cnt="1">
      <dgm:layoutNode name="image_8">
        <dgm:alg type="sp"/>
        <dgm:shape xmlns:r="http://schemas.openxmlformats.org/officeDocument/2006/relationships" r:blip="">
          <dgm:adjLst/>
        </dgm:shape>
        <dgm:presOf/>
        <dgm:constrLst/>
        <dgm:forEach name="Name89" ref="imageRepeat"/>
      </dgm:layoutNode>
    </dgm:forEach>
  </dgm:layoutNode>
</dgm:layoutDef>
</file>

<file path=ppt/diagrams/layout23.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layout24.xml><?xml version="1.0" encoding="utf-8"?>
<dgm:layoutDef xmlns:dgm="http://schemas.openxmlformats.org/drawingml/2006/diagram" xmlns:a="http://schemas.openxmlformats.org/drawingml/2006/main" uniqueId="urn:microsoft.com/office/officeart/2008/layout/AscendingPictureAccentProcess">
  <dgm:title val=""/>
  <dgm:desc val=""/>
  <dgm:catLst>
    <dgm:cat type="process" pri="22500"/>
    <dgm:cat type="picture" pri="16000"/>
    <dgm:cat type="pictureconvert" pri="16000"/>
  </dgm:catLst>
  <dgm:samp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shape xmlns:r="http://schemas.openxmlformats.org/officeDocument/2006/relationships" r:blip="">
      <dgm:adjLst/>
    </dgm:shape>
    <dgm:choose name="Name1">
      <dgm:if name="Name2" axis="ch" ptType="node" func="cnt" op="equ" val="1">
        <dgm:choose name="Name3">
          <dgm:if name="Name4" func="var" arg="dir" op="equ" val="norm">
            <dgm:choose name="Name5">
              <dgm:if name="Name6" axis="des" func="maxDepth" op="gt" val="1">
                <dgm:alg type="composite">
                  <dgm:param type="ar" val="2.7"/>
                </dgm:alg>
                <dgm:constrLst>
                  <dgm:constr type="primFontSz" for="ch" forName="parTx1" op="equ" val="65"/>
                  <dgm:constr type="primFontSz" for="ch" forName="desTx1" op="equ" val="65"/>
                  <dgm:constr type="userD" refType="w" fact="0.0247"/>
                  <dgm:constr type="l" for="ch" forName="parTx1" refType="w" fact="0.2711"/>
                  <dgm:constr type="t" for="ch" forName="parTx1" refType="h" fact="0.9603"/>
                  <dgm:constr type="w" for="ch" forName="parTx1" refType="w" fact="0.5325"/>
                  <dgm:constr type="h" for="ch" forName="parTx1" refType="h" fact="0.3856"/>
                  <dgm:constr type="ctrX" for="ch" forName="picture1" refType="w" fact="0.2469"/>
                  <dgm:constr type="ctrY" for="ch" forName="picture1" refType="h" fact="0.9"/>
                  <dgm:constr type="w" for="ch" forName="picture1" refType="w" fact="0.2469"/>
                  <dgm:constr type="h" for="ch" forName="picture1" refType="h" fact="0.6667"/>
                  <dgm:constr type="l" for="ch" forName="desTx1" refType="r" refFor="ch" refForName="parTx1"/>
                  <dgm:constr type="r" for="ch" forName="desTx1" refType="w"/>
                  <dgm:constr type="t" for="ch" forName="desTx1" refType="t" refFor="ch" refForName="parTx1"/>
                  <dgm:constr type="h" for="ch" forName="desTx1" refType="h" refFor="ch" refForName="parTx1"/>
                </dgm:constrLst>
              </dgm:if>
              <dgm:else name="Name7">
                <dgm:alg type="composite">
                  <dgm:param type="ar" val="2"/>
                </dgm:alg>
                <dgm:constrLst>
                  <dgm:constr type="primFontSz" for="ch" forName="parTx1" op="equ" val="65"/>
                  <dgm:constr type="userD" refType="w" fact="0.0333"/>
                  <dgm:constr type="l" for="ch" forName="parTx1" refType="w" fact="0.366"/>
                  <dgm:constr type="t" for="ch" forName="parTx1" refType="h" fact="0.7113"/>
                  <dgm:constr type="w" for="ch" forName="parTx1" refType="w" fact="0.7189"/>
                  <dgm:constr type="h" for="ch" forName="parTx1" refType="h" fact="0.3856"/>
                  <dgm:constr type="ctrX" for="ch" forName="picture1" refType="w" fact="0.3333"/>
                  <dgm:constr type="ctrY" for="ch" forName="picture1" refType="h" fact="0.6667"/>
                  <dgm:constr type="w" for="ch" forName="picture1" refType="w" fact="0.3333"/>
                  <dgm:constr type="h" for="ch" forName="picture1" refType="h" fact="0.6667"/>
                </dgm:constrLst>
              </dgm:else>
            </dgm:choose>
          </dgm:if>
          <dgm:else name="Name8">
            <dgm:choose name="Name9">
              <dgm:if name="Name10" axis="des" func="maxDepth" op="gt" val="1">
                <dgm:alg type="composite">
                  <dgm:param type="ar" val="2.7"/>
                </dgm:alg>
                <dgm:constrLst>
                  <dgm:constr type="primFontSz" for="ch" forName="parTx1" op="equ" val="65"/>
                  <dgm:constr type="primFontSz" for="ch" forName="desTx1" op="equ" val="65"/>
                  <dgm:constr type="userD" refType="w" fact="0.0247"/>
                  <dgm:constr type="r" for="ch" forName="parTx1" refType="w" fact="0.7289"/>
                  <dgm:constr type="t" for="ch" forName="parTx1" refType="h" fact="0.9603"/>
                  <dgm:constr type="w" for="ch" forName="parTx1" refType="w" fact="0.5325"/>
                  <dgm:constr type="h" for="ch" forName="parTx1" refType="h" fact="0.3856"/>
                  <dgm:constr type="ctrX" for="ch" forName="picture1" refType="w" fact="0.7531"/>
                  <dgm:constr type="ctrY" for="ch" forName="picture1" refType="h" fact="0.9"/>
                  <dgm:constr type="w" for="ch" forName="picture1" refType="w" fact="0.2469"/>
                  <dgm:constr type="h" for="ch" forName="picture1" refType="h" fact="0.6667"/>
                  <dgm:constr type="r" for="ch" forName="desTx1" refType="l" refFor="ch" refForName="parTx1"/>
                  <dgm:constr type="l" for="ch" forName="desTx1"/>
                  <dgm:constr type="t" for="ch" forName="desTx1" refType="t" refFor="ch" refForName="parTx1"/>
                  <dgm:constr type="h" for="ch" forName="desTx1" refType="h" refFor="ch" refForName="parTx1"/>
                </dgm:constrLst>
              </dgm:if>
              <dgm:else name="Name11">
                <dgm:alg type="composite">
                  <dgm:param type="ar" val="2"/>
                </dgm:alg>
                <dgm:constrLst>
                  <dgm:constr type="primFontSz" for="ch" forName="parTx1" op="equ" val="65"/>
                  <dgm:constr type="userD" refType="w" fact="0.0333"/>
                  <dgm:constr type="r" for="ch" forName="parTx1" refType="w" fact="0.634"/>
                  <dgm:constr type="t" for="ch" forName="parTx1" refType="h" fact="0.7113"/>
                  <dgm:constr type="w" for="ch" forName="parTx1" refType="w" fact="0.7189"/>
                  <dgm:constr type="h" for="ch" forName="parTx1" refType="h" fact="0.3856"/>
                  <dgm:constr type="ctrX" for="ch" forName="picture1" refType="w" fact="0.6667"/>
                  <dgm:constr type="ctrY" for="ch" forName="picture1" refType="h" fact="0.6667"/>
                  <dgm:constr type="w" for="ch" forName="picture1" refType="w" fact="0.3333"/>
                  <dgm:constr type="h" for="ch" forName="picture1" refType="h" fact="0.6667"/>
                </dgm:constrLst>
              </dgm:else>
            </dgm:choose>
          </dgm:else>
        </dgm:choose>
      </dgm:if>
      <dgm:if name="Name12" axis="ch" ptType="node" func="cnt" op="equ" val="2">
        <dgm:choose name="Name13">
          <dgm:if name="Name14" func="var" arg="dir" op="equ" val="norm">
            <dgm:choose name="Name15">
              <dgm:if name="Name16" axis="des" func="maxDepth" op="gt" val="1">
                <dgm:alg type="composite">
                  <dgm:param type="ar" val="2"/>
                </dgm:alg>
                <dgm:constrLst>
                  <dgm:constr type="primFontSz" for="ch" forName="parTx1" op="equ" val="65"/>
                  <dgm:constr type="primFontSz" for="ch" forName="parTx2" refType="primFontSz" refFor="ch" refForName="parTx1" op="equ"/>
                  <dgm:constr type="primFontSz" for="ch" forName="desTx1" op="equ" val="65"/>
                  <dgm:constr type="primFontSz" for="ch" forName="desTx2" refType="primFontSz" refFor="ch" refForName="desTx1" op="equ"/>
                  <dgm:constr type="userD" refType="w" fact="0.0188"/>
                  <dgm:constr type="ctrX" for="ch" forName="dot1" refType="w" fact="0.3221"/>
                  <dgm:constr type="ctrY" for="ch" forName="dot1" refType="h" fact="0.5911"/>
                  <dgm:constr type="w" for="ch" forName="dot1" refType="userD"/>
                  <dgm:constr type="h" for="ch" forName="dot1" refType="userD"/>
                  <dgm:constr type="ctrX" for="ch" forName="dot2" refType="w" fact="0.3056"/>
                  <dgm:constr type="ctrY" for="ch" forName="dot2" refType="h" fact="0.644"/>
                  <dgm:constr type="w" for="ch" forName="dot2" refType="userD"/>
                  <dgm:constr type="h" for="ch" forName="dot2" refType="userD"/>
                  <dgm:constr type="ctrX" for="ch" forName="dot3" refType="w" fact="0.2859"/>
                  <dgm:constr type="ctrY" for="ch" forName="dot3" refType="h" fact="0.6898"/>
                  <dgm:constr type="w" for="ch" forName="dot3" refType="userD"/>
                  <dgm:constr type="h" for="ch" forName="dot3" refType="userD"/>
                  <dgm:constr type="ctrX" for="ch" forName="dotArrow1" refType="w" fact="0.3095"/>
                  <dgm:constr type="ctrY" for="ch" forName="dotArrow1" refType="h" fact="0.0587"/>
                  <dgm:constr type="w" for="ch" forName="dotArrow1" refType="userD"/>
                  <dgm:constr type="h" for="ch" forName="dotArrow1" refType="userD"/>
                  <dgm:constr type="ctrX" for="ch" forName="dotArrow2" refType="w" fact="0.3346"/>
                  <dgm:constr type="ctrY" for="ch" forName="dotArrow2" refType="h" fact="0.0287"/>
                  <dgm:constr type="w" for="ch" forName="dotArrow2" refType="userD"/>
                  <dgm:constr type="h" for="ch" forName="dotArrow2" refType="userD"/>
                  <dgm:constr type="ctrX" for="ch" forName="dotArrow3" refType="w" fact="0.3597"/>
                  <dgm:constr type="ctrY" for="ch" forName="dotArrow3" refType="h" fact="-0.0013"/>
                  <dgm:constr type="w" for="ch" forName="dotArrow3" refType="userD"/>
                  <dgm:constr type="h" for="ch" forName="dotArrow3" refType="userD"/>
                  <dgm:constr type="ctrX" for="ch" forName="dotArrow4" refType="w" fact="0.3848"/>
                  <dgm:constr type="ctrY" for="ch" forName="dotArrow4" refType="h" fact="0.0287"/>
                  <dgm:constr type="w" for="ch" forName="dotArrow4" refType="userD"/>
                  <dgm:constr type="h" for="ch" forName="dotArrow4" refType="userD"/>
                  <dgm:constr type="ctrX" for="ch" forName="dotArrow5" refType="w" fact="0.41"/>
                  <dgm:constr type="ctrY" for="ch" forName="dotArrow5" refType="h" fact="0.0587"/>
                  <dgm:constr type="w" for="ch" forName="dotArrow5" refType="userD"/>
                  <dgm:constr type="h" for="ch" forName="dotArrow5" refType="userD"/>
                  <dgm:constr type="ctrX" for="ch" forName="dotArrow6" refType="w" fact="0.3597"/>
                  <dgm:constr type="ctrY" for="ch" forName="dotArrow6" refType="h" fact="0.062"/>
                  <dgm:constr type="w" for="ch" forName="dotArrow6" refType="userD"/>
                  <dgm:constr type="h" for="ch" forName="dotArrow6" refType="userD"/>
                  <dgm:constr type="ctrX" for="ch" forName="dotArrow7" refType="w" fact="0.3597"/>
                  <dgm:constr type="ctrY" for="ch" forName="dotArrow7" refType="h" fact="0.1253"/>
                  <dgm:constr type="w" for="ch" forName="dotArrow7" refType="userD"/>
                  <dgm:constr type="h" for="ch" forName="dotArrow7" refType="userD"/>
                  <dgm:constr type="l" for="ch" forName="parTx1" refType="w" fact="0.197"/>
                  <dgm:constr type="t" for="ch" forName="parTx1" refType="h" fact="0.8169"/>
                  <dgm:constr type="w" for="ch" forName="parTx1" refType="w" fact="0.4064"/>
                  <dgm:constr type="h" for="ch" forName="parTx1" refType="h" fact="0.218"/>
                  <dgm:constr type="ctrX" for="ch" forName="picture1" refType="w" fact="0.1785"/>
                  <dgm:constr type="ctrY" for="ch" forName="picture1" refType="h" fact="0.7834"/>
                  <dgm:constr type="w" for="ch" forName="picture1" refType="w" fact="0.1884"/>
                  <dgm:constr type="h" for="ch" forName="picture1" refType="h" fact="0.3768"/>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3688"/>
                  <dgm:constr type="t" for="ch" forName="parTx2" refType="h" fact="0.3905"/>
                  <dgm:constr type="w" for="ch" forName="parTx2" refType="w" fact="0.4064"/>
                  <dgm:constr type="h" for="ch" forName="parTx2" refType="h" fact="0.218"/>
                  <dgm:constr type="ctrX" for="ch" forName="picture2" refType="w" fact="0.3503"/>
                  <dgm:constr type="ctrY" for="ch" forName="picture2" refType="h" fact="0.357"/>
                  <dgm:constr type="w" for="ch" forName="picture2" refType="w" fact="0.1884"/>
                  <dgm:constr type="h" for="ch" forName="picture2" refType="h" fact="0.3768"/>
                  <dgm:constr type="l" for="ch" forName="desTx2" refType="r" refFor="ch" refForName="parTx2"/>
                  <dgm:constr type="r" for="ch" forName="desTx2" refType="w"/>
                  <dgm:constr type="t" for="ch" forName="desTx2" refType="t" refFor="ch" refForName="parTx2"/>
                  <dgm:constr type="h" for="ch" forName="desTx2" refType="h" refFor="ch" refForName="parTx2"/>
                </dgm:constrLst>
              </dgm:if>
              <dgm:else name="Name17">
                <dgm:alg type="composite">
                  <dgm:param type="ar" val="1.5073"/>
                </dgm:alg>
                <dgm:constrLst>
                  <dgm:constr type="primFontSz" for="ch" forName="parTx1" op="equ" val="65"/>
                  <dgm:constr type="primFontSz" for="ch" forName="parTx2" refType="primFontSz" refFor="ch" refForName="parTx1" op="equ"/>
                  <dgm:constr type="userD" refType="w" fact="0.025"/>
                  <dgm:constr type="ctrX" for="ch" forName="dot1" refType="w" fact="0.4274"/>
                  <dgm:constr type="ctrY" for="ch" forName="dot1" refType="h" fact="0.5911"/>
                  <dgm:constr type="w" for="ch" forName="dot1" refType="userD"/>
                  <dgm:constr type="h" for="ch" forName="dot1" refType="userD"/>
                  <dgm:constr type="ctrX" for="ch" forName="dot2" refType="w" fact="0.4055"/>
                  <dgm:constr type="ctrY" for="ch" forName="dot2" refType="h" fact="0.644"/>
                  <dgm:constr type="w" for="ch" forName="dot2" refType="userD"/>
                  <dgm:constr type="h" for="ch" forName="dot2" refType="userD"/>
                  <dgm:constr type="ctrX" for="ch" forName="dot3" refType="w" fact="0.3794"/>
                  <dgm:constr type="ctrY" for="ch" forName="dot3" refType="h" fact="0.6898"/>
                  <dgm:constr type="w" for="ch" forName="dot3" refType="userD"/>
                  <dgm:constr type="h" for="ch" forName="dot3" refType="userD"/>
                  <dgm:constr type="ctrX" for="ch" forName="dotArrow1" refType="w" fact="0.4106"/>
                  <dgm:constr type="ctrY" for="ch" forName="dotArrow1" refType="h" fact="0.0587"/>
                  <dgm:constr type="w" for="ch" forName="dotArrow1" refType="userD"/>
                  <dgm:constr type="h" for="ch" forName="dotArrow1" refType="userD"/>
                  <dgm:constr type="ctrX" for="ch" forName="dotArrow2" refType="w" fact="0.444"/>
                  <dgm:constr type="ctrY" for="ch" forName="dotArrow2" refType="h" fact="0.0287"/>
                  <dgm:constr type="w" for="ch" forName="dotArrow2" refType="userD"/>
                  <dgm:constr type="h" for="ch" forName="dotArrow2" refType="userD"/>
                  <dgm:constr type="ctrX" for="ch" forName="dotArrow3" refType="w" fact="0.4773"/>
                  <dgm:constr type="ctrY" for="ch" forName="dotArrow3" refType="h" fact="-0.0013"/>
                  <dgm:constr type="w" for="ch" forName="dotArrow3" refType="userD"/>
                  <dgm:constr type="h" for="ch" forName="dotArrow3" refType="userD"/>
                  <dgm:constr type="ctrX" for="ch" forName="dotArrow4" refType="w" fact="0.5106"/>
                  <dgm:constr type="ctrY" for="ch" forName="dotArrow4" refType="h" fact="0.0287"/>
                  <dgm:constr type="w" for="ch" forName="dotArrow4" refType="userD"/>
                  <dgm:constr type="h" for="ch" forName="dotArrow4" refType="userD"/>
                  <dgm:constr type="ctrX" for="ch" forName="dotArrow5" refType="w" fact="0.544"/>
                  <dgm:constr type="ctrY" for="ch" forName="dotArrow5" refType="h" fact="0.0587"/>
                  <dgm:constr type="w" for="ch" forName="dotArrow5" refType="userD"/>
                  <dgm:constr type="h" for="ch" forName="dotArrow5" refType="userD"/>
                  <dgm:constr type="ctrX" for="ch" forName="dotArrow6" refType="w" fact="0.4773"/>
                  <dgm:constr type="ctrY" for="ch" forName="dotArrow6" refType="h" fact="0.062"/>
                  <dgm:constr type="w" for="ch" forName="dotArrow6" refType="userD"/>
                  <dgm:constr type="h" for="ch" forName="dotArrow6" refType="userD"/>
                  <dgm:constr type="ctrX" for="ch" forName="dotArrow7" refType="w" fact="0.4773"/>
                  <dgm:constr type="ctrY" for="ch" forName="dotArrow7" refType="h" fact="0.1253"/>
                  <dgm:constr type="w" for="ch" forName="dotArrow7" refType="userD"/>
                  <dgm:constr type="h" for="ch" forName="dotArrow7" refType="userD"/>
                  <dgm:constr type="l" for="ch" forName="parTx1" refType="w" fact="0.2614"/>
                  <dgm:constr type="t" for="ch" forName="parTx1" refType="h" fact="0.8086"/>
                  <dgm:constr type="w" for="ch" forName="parTx1" refType="w" fact="0.5392"/>
                  <dgm:constr type="h" for="ch" forName="parTx1" refType="h" fact="0.218"/>
                  <dgm:constr type="ctrX" for="ch" forName="picture1" refType="w" fact="0.2369"/>
                  <dgm:constr type="ctrY" for="ch" forName="picture1" refType="h" fact="0.7834"/>
                  <dgm:constr type="w" for="ch" forName="picture1" refType="w" fact="0.25"/>
                  <dgm:constr type="h" for="ch" forName="picture1" refType="h" fact="0.3768"/>
                  <dgm:constr type="l" for="ch" forName="parTx2" refType="w" fact="0.4893"/>
                  <dgm:constr type="t" for="ch" forName="parTx2" refType="h" fact="0.3822"/>
                  <dgm:constr type="w" for="ch" forName="parTx2" refType="w" fact="0.5392"/>
                  <dgm:constr type="h" for="ch" forName="parTx2" refType="h" fact="0.218"/>
                  <dgm:constr type="ctrX" for="ch" forName="picture2" refType="w" fact="0.4648"/>
                  <dgm:constr type="ctrY" for="ch" forName="picture2" refType="h" fact="0.357"/>
                  <dgm:constr type="w" for="ch" forName="picture2" refType="w" fact="0.25"/>
                  <dgm:constr type="h" for="ch" forName="picture2" refType="h" fact="0.3768"/>
                </dgm:constrLst>
              </dgm:else>
            </dgm:choose>
          </dgm:if>
          <dgm:else name="Name18">
            <dgm:choose name="Name19">
              <dgm:if name="Name20" axis="des" func="maxDepth" op="gt" val="1">
                <dgm:alg type="composite">
                  <dgm:param type="ar" val="2"/>
                </dgm:alg>
                <dgm:constrLst>
                  <dgm:constr type="primFontSz" for="ch" forName="parTx1" op="equ" val="65"/>
                  <dgm:constr type="primFontSz" for="ch" forName="parTx2" refType="primFontSz" refFor="ch" refForName="parTx1" op="equ"/>
                  <dgm:constr type="primFontSz" for="ch" forName="desTx1" op="equ" val="65"/>
                  <dgm:constr type="primFontSz" for="ch" forName="desTx2" refType="primFontSz" refFor="ch" refForName="desTx1" op="equ"/>
                  <dgm:constr type="userD" refType="w" fact="0.0188"/>
                  <dgm:constr type="ctrX" for="ch" forName="dot1" refType="w" fact="0.6779"/>
                  <dgm:constr type="ctrY" for="ch" forName="dot1" refType="h" fact="0.5911"/>
                  <dgm:constr type="w" for="ch" forName="dot1" refType="userD"/>
                  <dgm:constr type="h" for="ch" forName="dot1" refType="userD"/>
                  <dgm:constr type="ctrX" for="ch" forName="dot2" refType="w" fact="0.6944"/>
                  <dgm:constr type="ctrY" for="ch" forName="dot2" refType="h" fact="0.644"/>
                  <dgm:constr type="w" for="ch" forName="dot2" refType="userD"/>
                  <dgm:constr type="h" for="ch" forName="dot2" refType="userD"/>
                  <dgm:constr type="ctrX" for="ch" forName="dot3" refType="w" fact="0.7141"/>
                  <dgm:constr type="ctrY" for="ch" forName="dot3" refType="h" fact="0.6898"/>
                  <dgm:constr type="w" for="ch" forName="dot3" refType="userD"/>
                  <dgm:constr type="h" for="ch" forName="dot3" refType="userD"/>
                  <dgm:constr type="ctrX" for="ch" forName="dotArrow1" refType="w" fact="0.6905"/>
                  <dgm:constr type="ctrY" for="ch" forName="dotArrow1" refType="h" fact="0.0587"/>
                  <dgm:constr type="w" for="ch" forName="dotArrow1" refType="userD"/>
                  <dgm:constr type="h" for="ch" forName="dotArrow1" refType="userD"/>
                  <dgm:constr type="ctrX" for="ch" forName="dotArrow2" refType="w" fact="0.6654"/>
                  <dgm:constr type="ctrY" for="ch" forName="dotArrow2" refType="h" fact="0.0287"/>
                  <dgm:constr type="w" for="ch" forName="dotArrow2" refType="userD"/>
                  <dgm:constr type="h" for="ch" forName="dotArrow2" refType="userD"/>
                  <dgm:constr type="ctrX" for="ch" forName="dotArrow3" refType="w" fact="0.6403"/>
                  <dgm:constr type="ctrY" for="ch" forName="dotArrow3" refType="h" fact="-0.0013"/>
                  <dgm:constr type="w" for="ch" forName="dotArrow3" refType="userD"/>
                  <dgm:constr type="h" for="ch" forName="dotArrow3" refType="userD"/>
                  <dgm:constr type="ctrX" for="ch" forName="dotArrow4" refType="w" fact="0.6152"/>
                  <dgm:constr type="ctrY" for="ch" forName="dotArrow4" refType="h" fact="0.0287"/>
                  <dgm:constr type="w" for="ch" forName="dotArrow4" refType="userD"/>
                  <dgm:constr type="h" for="ch" forName="dotArrow4" refType="userD"/>
                  <dgm:constr type="ctrX" for="ch" forName="dotArrow5" refType="w" fact="0.59"/>
                  <dgm:constr type="ctrY" for="ch" forName="dotArrow5" refType="h" fact="0.0587"/>
                  <dgm:constr type="w" for="ch" forName="dotArrow5" refType="userD"/>
                  <dgm:constr type="h" for="ch" forName="dotArrow5" refType="userD"/>
                  <dgm:constr type="ctrX" for="ch" forName="dotArrow6" refType="w" fact="0.6403"/>
                  <dgm:constr type="ctrY" for="ch" forName="dotArrow6" refType="h" fact="0.062"/>
                  <dgm:constr type="w" for="ch" forName="dotArrow6" refType="userD"/>
                  <dgm:constr type="h" for="ch" forName="dotArrow6" refType="userD"/>
                  <dgm:constr type="ctrX" for="ch" forName="dotArrow7" refType="w" fact="0.6403"/>
                  <dgm:constr type="ctrY" for="ch" forName="dotArrow7" refType="h" fact="0.1253"/>
                  <dgm:constr type="w" for="ch" forName="dotArrow7" refType="userD"/>
                  <dgm:constr type="h" for="ch" forName="dotArrow7" refType="userD"/>
                  <dgm:constr type="r" for="ch" forName="parTx1" refType="w" fact="0.803"/>
                  <dgm:constr type="t" for="ch" forName="parTx1" refType="h" fact="0.8169"/>
                  <dgm:constr type="w" for="ch" forName="parTx1" refType="w" fact="0.4064"/>
                  <dgm:constr type="h" for="ch" forName="parTx1" refType="h" fact="0.218"/>
                  <dgm:constr type="ctrX" for="ch" forName="picture1" refType="w" fact="0.8215"/>
                  <dgm:constr type="ctrY" for="ch" forName="picture1" refType="h" fact="0.7834"/>
                  <dgm:constr type="w" for="ch" forName="picture1" refType="w" fact="0.1884"/>
                  <dgm:constr type="h" for="ch" forName="picture1" refType="h" fact="0.3768"/>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6312"/>
                  <dgm:constr type="t" for="ch" forName="parTx2" refType="h" fact="0.3905"/>
                  <dgm:constr type="w" for="ch" forName="parTx2" refType="w" fact="0.4064"/>
                  <dgm:constr type="h" for="ch" forName="parTx2" refType="h" fact="0.218"/>
                  <dgm:constr type="ctrX" for="ch" forName="picture2" refType="w" fact="0.6497"/>
                  <dgm:constr type="ctrY" for="ch" forName="picture2" refType="h" fact="0.357"/>
                  <dgm:constr type="w" for="ch" forName="picture2" refType="w" fact="0.1884"/>
                  <dgm:constr type="h" for="ch" forName="picture2" refType="h" fact="0.3768"/>
                  <dgm:constr type="r" for="ch" forName="desTx2" refType="l" refFor="ch" refForName="parTx2"/>
                  <dgm:constr type="l" for="ch" forName="desTx2"/>
                  <dgm:constr type="t" for="ch" forName="desTx2" refType="t" refFor="ch" refForName="parTx2"/>
                  <dgm:constr type="h" for="ch" forName="desTx2" refType="h" refFor="ch" refForName="parTx2"/>
                </dgm:constrLst>
              </dgm:if>
              <dgm:else name="Name21">
                <dgm:alg type="composite">
                  <dgm:param type="ar" val="1.5073"/>
                </dgm:alg>
                <dgm:constrLst>
                  <dgm:constr type="primFontSz" for="ch" forName="parTx1" op="equ" val="65"/>
                  <dgm:constr type="primFontSz" for="ch" forName="parTx2" refType="primFontSz" refFor="ch" refForName="parTx1" op="equ"/>
                  <dgm:constr type="userD" refType="w" fact="0.025"/>
                  <dgm:constr type="ctrX" for="ch" forName="dot1" refType="w" fact="0.5726"/>
                  <dgm:constr type="ctrY" for="ch" forName="dot1" refType="h" fact="0.5911"/>
                  <dgm:constr type="w" for="ch" forName="dot1" refType="userD"/>
                  <dgm:constr type="h" for="ch" forName="dot1" refType="userD"/>
                  <dgm:constr type="ctrX" for="ch" forName="dot2" refType="w" fact="0.5945"/>
                  <dgm:constr type="ctrY" for="ch" forName="dot2" refType="h" fact="0.644"/>
                  <dgm:constr type="w" for="ch" forName="dot2" refType="userD"/>
                  <dgm:constr type="h" for="ch" forName="dot2" refType="userD"/>
                  <dgm:constr type="ctrX" for="ch" forName="dot3" refType="w" fact="0.6206"/>
                  <dgm:constr type="ctrY" for="ch" forName="dot3" refType="h" fact="0.6898"/>
                  <dgm:constr type="w" for="ch" forName="dot3" refType="userD"/>
                  <dgm:constr type="h" for="ch" forName="dot3" refType="userD"/>
                  <dgm:constr type="ctrX" for="ch" forName="dotArrow1" refType="w" fact="0.5894"/>
                  <dgm:constr type="ctrY" for="ch" forName="dotArrow1" refType="h" fact="0.0587"/>
                  <dgm:constr type="w" for="ch" forName="dotArrow1" refType="userD"/>
                  <dgm:constr type="h" for="ch" forName="dotArrow1" refType="userD"/>
                  <dgm:constr type="ctrX" for="ch" forName="dotArrow2" refType="w" fact="0.556"/>
                  <dgm:constr type="ctrY" for="ch" forName="dotArrow2" refType="h" fact="0.0287"/>
                  <dgm:constr type="w" for="ch" forName="dotArrow2" refType="userD"/>
                  <dgm:constr type="h" for="ch" forName="dotArrow2" refType="userD"/>
                  <dgm:constr type="ctrX" for="ch" forName="dotArrow3" refType="w" fact="0.5227"/>
                  <dgm:constr type="ctrY" for="ch" forName="dotArrow3" refType="h" fact="-0.0013"/>
                  <dgm:constr type="w" for="ch" forName="dotArrow3" refType="userD"/>
                  <dgm:constr type="h" for="ch" forName="dotArrow3" refType="userD"/>
                  <dgm:constr type="ctrX" for="ch" forName="dotArrow4" refType="w" fact="0.4894"/>
                  <dgm:constr type="ctrY" for="ch" forName="dotArrow4" refType="h" fact="0.0287"/>
                  <dgm:constr type="w" for="ch" forName="dotArrow4" refType="userD"/>
                  <dgm:constr type="h" for="ch" forName="dotArrow4" refType="userD"/>
                  <dgm:constr type="ctrX" for="ch" forName="dotArrow5" refType="w" fact="0.456"/>
                  <dgm:constr type="ctrY" for="ch" forName="dotArrow5" refType="h" fact="0.0587"/>
                  <dgm:constr type="w" for="ch" forName="dotArrow5" refType="userD"/>
                  <dgm:constr type="h" for="ch" forName="dotArrow5" refType="userD"/>
                  <dgm:constr type="ctrX" for="ch" forName="dotArrow6" refType="w" fact="0.5227"/>
                  <dgm:constr type="ctrY" for="ch" forName="dotArrow6" refType="h" fact="0.062"/>
                  <dgm:constr type="w" for="ch" forName="dotArrow6" refType="userD"/>
                  <dgm:constr type="h" for="ch" forName="dotArrow6" refType="userD"/>
                  <dgm:constr type="ctrX" for="ch" forName="dotArrow7" refType="w" fact="0.5227"/>
                  <dgm:constr type="ctrY" for="ch" forName="dotArrow7" refType="h" fact="0.1253"/>
                  <dgm:constr type="w" for="ch" forName="dotArrow7" refType="userD"/>
                  <dgm:constr type="h" for="ch" forName="dotArrow7" refType="userD"/>
                  <dgm:constr type="r" for="ch" forName="parTx1" refType="w" fact="0.7386"/>
                  <dgm:constr type="t" for="ch" forName="parTx1" refType="h" fact="0.8086"/>
                  <dgm:constr type="w" for="ch" forName="parTx1" refType="w" fact="0.5392"/>
                  <dgm:constr type="h" for="ch" forName="parTx1" refType="h" fact="0.218"/>
                  <dgm:constr type="ctrX" for="ch" forName="picture1" refType="w" fact="0.7631"/>
                  <dgm:constr type="ctrY" for="ch" forName="picture1" refType="h" fact="0.7834"/>
                  <dgm:constr type="w" for="ch" forName="picture1" refType="w" fact="0.25"/>
                  <dgm:constr type="h" for="ch" forName="picture1" refType="h" fact="0.3768"/>
                  <dgm:constr type="r" for="ch" forName="parTx2" refType="w" fact="0.5107"/>
                  <dgm:constr type="t" for="ch" forName="parTx2" refType="h" fact="0.3822"/>
                  <dgm:constr type="w" for="ch" forName="parTx2" refType="w" fact="0.5392"/>
                  <dgm:constr type="h" for="ch" forName="parTx2" refType="h" fact="0.218"/>
                  <dgm:constr type="ctrX" for="ch" forName="picture2" refType="w" fact="0.5352"/>
                  <dgm:constr type="ctrY" for="ch" forName="picture2" refType="h" fact="0.357"/>
                  <dgm:constr type="w" for="ch" forName="picture2" refType="w" fact="0.25"/>
                  <dgm:constr type="h" for="ch" forName="picture2" refType="h" fact="0.3768"/>
                </dgm:constrLst>
              </dgm:else>
            </dgm:choose>
          </dgm:else>
        </dgm:choose>
      </dgm:if>
      <dgm:if name="Name22" axis="ch" ptType="node" func="cnt" op="equ" val="3">
        <dgm:choose name="Name23">
          <dgm:if name="Name24" func="var" arg="dir" op="equ" val="norm">
            <dgm:choose name="Name25">
              <dgm:if name="Name26" axis="des" func="maxDepth" op="gt" val="1">
                <dgm:alg type="composite">
                  <dgm:param type="ar" val="1.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userD" refType="w" fact="0.0162"/>
                  <dgm:constr type="ctrX" for="ch" forName="dot1" refType="w" fact="0.2981"/>
                  <dgm:constr type="ctrY" for="ch" forName="dot1" refType="h" fact="0.763"/>
                  <dgm:constr type="w" for="ch" forName="dot1" refType="userD"/>
                  <dgm:constr type="h" for="ch" forName="dot1" refType="userD"/>
                  <dgm:constr type="ctrX" for="ch" forName="dot2" refType="w" fact="0.2676"/>
                  <dgm:constr type="ctrY" for="ch" forName="dot2" refType="h" fact="0.7887"/>
                  <dgm:constr type="w" for="ch" forName="dot2" refType="userD"/>
                  <dgm:constr type="h" for="ch" forName="dot2" refType="userD"/>
                  <dgm:constr type="ctrX" for="ch" forName="dot3" refType="w" fact="0.2357"/>
                  <dgm:constr type="ctrY" for="ch" forName="dot3" refType="h" fact="0.809"/>
                  <dgm:constr type="w" for="ch" forName="dot3" refType="userD"/>
                  <dgm:constr type="h" for="ch" forName="dot3" refType="userD"/>
                  <dgm:constr type="ctrX" for="ch" forName="dot4" refType="w" fact="0.4445"/>
                  <dgm:constr type="ctrY" for="ch" forName="dot4" refType="h" fact="0.4655"/>
                  <dgm:constr type="w" for="ch" forName="dot4" refType="userD"/>
                  <dgm:constr type="h" for="ch" forName="dot4" refType="userD"/>
                  <dgm:constr type="ctrX" for="ch" forName="dot5" refType="w" fact="0.4323"/>
                  <dgm:constr type="ctrY" for="ch" forName="dot5" refType="h" fact="0.5178"/>
                  <dgm:constr type="w" for="ch" forName="dot5" refType="userD"/>
                  <dgm:constr type="h" for="ch" forName="dot5" refType="userD"/>
                  <dgm:constr type="ctrX" for="ch" forName="dotArrow1" refType="w" fact="0.4236"/>
                  <dgm:constr type="ctrY" for="ch" forName="dotArrow1" refType="h" fact="0.0718"/>
                  <dgm:constr type="w" for="ch" forName="dotArrow1" refType="userD"/>
                  <dgm:constr type="h" for="ch" forName="dotArrow1" refType="userD"/>
                  <dgm:constr type="ctrX" for="ch" forName="dotArrow2" refType="w" fact="0.446"/>
                  <dgm:constr type="ctrY" for="ch" forName="dotArrow2" refType="h" fact="0.0468"/>
                  <dgm:constr type="w" for="ch" forName="dotArrow2" refType="userD"/>
                  <dgm:constr type="h" for="ch" forName="dotArrow2" refType="userD"/>
                  <dgm:constr type="ctrX" for="ch" forName="dotArrow3" refType="w" fact="0.4685"/>
                  <dgm:constr type="ctrY" for="ch" forName="dotArrow3" refType="h" fact="0.0218"/>
                  <dgm:constr type="w" for="ch" forName="dotArrow3" refType="userD"/>
                  <dgm:constr type="h" for="ch" forName="dotArrow3" refType="userD"/>
                  <dgm:constr type="ctrX" for="ch" forName="dotArrow4" refType="w" fact="0.491"/>
                  <dgm:constr type="ctrY" for="ch" forName="dotArrow4" refType="h" fact="0.0468"/>
                  <dgm:constr type="w" for="ch" forName="dotArrow4" refType="userD"/>
                  <dgm:constr type="h" for="ch" forName="dotArrow4" refType="userD"/>
                  <dgm:constr type="ctrX" for="ch" forName="dotArrow5" refType="w" fact="0.5135"/>
                  <dgm:constr type="ctrY" for="ch" forName="dotArrow5" refType="h" fact="0.0718"/>
                  <dgm:constr type="w" for="ch" forName="dotArrow5" refType="userD"/>
                  <dgm:constr type="h" for="ch" forName="dotArrow5" refType="userD"/>
                  <dgm:constr type="ctrX" for="ch" forName="dotArrow6" refType="w" fact="0.4685"/>
                  <dgm:constr type="ctrY" for="ch" forName="dotArrow6" refType="h" fact="0.0745"/>
                  <dgm:constr type="w" for="ch" forName="dotArrow6" refType="userD"/>
                  <dgm:constr type="h" for="ch" forName="dotArrow6" refType="userD"/>
                  <dgm:constr type="ctrX" for="ch" forName="dotArrow7" refType="w" fact="0.4685"/>
                  <dgm:constr type="ctrY" for="ch" forName="dotArrow7" refType="h" fact="0.1273"/>
                  <dgm:constr type="w" for="ch" forName="dotArrow7" refType="userD"/>
                  <dgm:constr type="h" for="ch" forName="dotArrow7" refType="userD"/>
                  <dgm:constr type="l" for="ch" forName="parTx1" refType="w" fact="0.1487"/>
                  <dgm:constr type="t" for="ch" forName="parTx1" refType="h" fact="0.8596"/>
                  <dgm:constr type="w" for="ch" forName="parTx1" refType="w" fact="0.3491"/>
                  <dgm:constr type="h" for="ch" forName="parTx1" refType="h" fact="0.1638"/>
                  <dgm:constr type="ctrX" for="ch" forName="picture1" refType="w" fact="0.1328"/>
                  <dgm:constr type="ctrY" for="ch" forName="picture1" refType="h" fact="0.8361"/>
                  <dgm:constr type="w" for="ch" forName="picture1" refType="w" fact="0.1618"/>
                  <dgm:constr type="h" for="ch" forName="picture1" refType="h" fact="0.2832"/>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3732"/>
                  <dgm:constr type="t" for="ch" forName="parTx2" refType="h" fact="0.6469"/>
                  <dgm:constr type="w" for="ch" forName="parTx2" refType="w" fact="0.3491"/>
                  <dgm:constr type="h" for="ch" forName="parTx2" refType="h" fact="0.1638"/>
                  <dgm:constr type="ctrX" for="ch" forName="picture2" refType="w" fact="0.3573"/>
                  <dgm:constr type="ctrY" for="ch" forName="picture2" refType="h" fact="0.6234"/>
                  <dgm:constr type="w" for="ch" forName="picture2" refType="w" fact="0.1618"/>
                  <dgm:constr type="h" for="ch" forName="picture2" refType="h" fact="0.2832"/>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4763"/>
                  <dgm:constr type="t" for="ch" forName="parTx3" refType="h" fact="0.3243"/>
                  <dgm:constr type="w" for="ch" forName="parTx3" refType="w" fact="0.3491"/>
                  <dgm:constr type="h" for="ch" forName="parTx3" refType="h" fact="0.1638"/>
                  <dgm:constr type="ctrX" for="ch" forName="picture3" refType="w" fact="0.4604"/>
                  <dgm:constr type="ctrY" for="ch" forName="picture3" refType="h" fact="0.3008"/>
                  <dgm:constr type="w" for="ch" forName="picture3" refType="w" fact="0.1618"/>
                  <dgm:constr type="h" for="ch" forName="picture3" refType="h" fact="0.2832"/>
                  <dgm:constr type="l" for="ch" forName="desTx3" refType="r" refFor="ch" refForName="parTx3"/>
                  <dgm:constr type="r" for="ch" forName="desTx3" refType="w"/>
                  <dgm:constr type="t" for="ch" forName="desTx3" refType="t" refFor="ch" refForName="parTx3"/>
                  <dgm:constr type="h" for="ch" forName="desTx3" refType="h" refFor="ch" refForName="parTx3"/>
                </dgm:constrLst>
              </dgm:if>
              <dgm:else name="Name27">
                <dgm:alg type="composite">
                  <dgm:param type="ar" val="1.416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userD" refType="w" fact="0.02"/>
                  <dgm:constr type="ctrX" for="ch" forName="dot1" refType="w" fact="0.3684"/>
                  <dgm:constr type="ctrY" for="ch" forName="dot1" refType="h" fact="0.763"/>
                  <dgm:constr type="w" for="ch" forName="dot1" refType="userD"/>
                  <dgm:constr type="h" for="ch" forName="dot1" refType="userD"/>
                  <dgm:constr type="ctrX" for="ch" forName="dot2" refType="w" fact="0.3307"/>
                  <dgm:constr type="ctrY" for="ch" forName="dot2" refType="h" fact="0.7887"/>
                  <dgm:constr type="w" for="ch" forName="dot2" refType="userD"/>
                  <dgm:constr type="h" for="ch" forName="dot2" refType="userD"/>
                  <dgm:constr type="ctrX" for="ch" forName="dot3" refType="w" fact="0.2912"/>
                  <dgm:constr type="ctrY" for="ch" forName="dot3" refType="h" fact="0.809"/>
                  <dgm:constr type="w" for="ch" forName="dot3" refType="userD"/>
                  <dgm:constr type="h" for="ch" forName="dot3" refType="userD"/>
                  <dgm:constr type="ctrX" for="ch" forName="dot4" refType="w" fact="0.5494"/>
                  <dgm:constr type="ctrY" for="ch" forName="dot4" refType="h" fact="0.4655"/>
                  <dgm:constr type="w" for="ch" forName="dot4" refType="userD"/>
                  <dgm:constr type="h" for="ch" forName="dot4" refType="userD"/>
                  <dgm:constr type="ctrX" for="ch" forName="dot5" refType="w" fact="0.5342"/>
                  <dgm:constr type="ctrY" for="ch" forName="dot5" refType="h" fact="0.5178"/>
                  <dgm:constr type="w" for="ch" forName="dot5" refType="userD"/>
                  <dgm:constr type="h" for="ch" forName="dot5" refType="userD"/>
                  <dgm:constr type="ctrX" for="ch" forName="dotArrow1" refType="w" fact="0.5234"/>
                  <dgm:constr type="ctrY" for="ch" forName="dotArrow1" refType="h" fact="0.0718"/>
                  <dgm:constr type="w" for="ch" forName="dotArrow1" refType="userD"/>
                  <dgm:constr type="h" for="ch" forName="dotArrow1" refType="userD"/>
                  <dgm:constr type="ctrX" for="ch" forName="dotArrow2" refType="w" fact="0.5512"/>
                  <dgm:constr type="ctrY" for="ch" forName="dotArrow2" refType="h" fact="0.0468"/>
                  <dgm:constr type="w" for="ch" forName="dotArrow2" refType="userD"/>
                  <dgm:constr type="h" for="ch" forName="dotArrow2" refType="userD"/>
                  <dgm:constr type="ctrX" for="ch" forName="dotArrow3" refType="w" fact="0.579"/>
                  <dgm:constr type="ctrY" for="ch" forName="dotArrow3" refType="h" fact="0.0218"/>
                  <dgm:constr type="w" for="ch" forName="dotArrow3" refType="userD"/>
                  <dgm:constr type="h" for="ch" forName="dotArrow3" refType="userD"/>
                  <dgm:constr type="ctrX" for="ch" forName="dotArrow4" refType="w" fact="0.6068"/>
                  <dgm:constr type="ctrY" for="ch" forName="dotArrow4" refType="h" fact="0.0468"/>
                  <dgm:constr type="w" for="ch" forName="dotArrow4" refType="userD"/>
                  <dgm:constr type="h" for="ch" forName="dotArrow4" refType="userD"/>
                  <dgm:constr type="ctrX" for="ch" forName="dotArrow5" refType="w" fact="0.6346"/>
                  <dgm:constr type="ctrY" for="ch" forName="dotArrow5" refType="h" fact="0.0718"/>
                  <dgm:constr type="w" for="ch" forName="dotArrow5" refType="userD"/>
                  <dgm:constr type="h" for="ch" forName="dotArrow5" refType="userD"/>
                  <dgm:constr type="ctrX" for="ch" forName="dotArrow6" refType="w" fact="0.579"/>
                  <dgm:constr type="ctrY" for="ch" forName="dotArrow6" refType="h" fact="0.0745"/>
                  <dgm:constr type="w" for="ch" forName="dotArrow6" refType="userD"/>
                  <dgm:constr type="h" for="ch" forName="dotArrow6" refType="userD"/>
                  <dgm:constr type="ctrX" for="ch" forName="dotArrow7" refType="w" fact="0.579"/>
                  <dgm:constr type="ctrY" for="ch" forName="dotArrow7" refType="h" fact="0.1273"/>
                  <dgm:constr type="w" for="ch" forName="dotArrow7" refType="userD"/>
                  <dgm:constr type="h" for="ch" forName="dotArrow7" refType="userD"/>
                  <dgm:constr type="l" for="ch" forName="parTx1" refType="w" fact="0.1837"/>
                  <dgm:constr type="t" for="ch" forName="parTx1" refType="h" fact="0.8551"/>
                  <dgm:constr type="w" for="ch" forName="parTx1" refType="w" fact="0.4314"/>
                  <dgm:constr type="h" for="ch" forName="parTx1" refType="h" fact="0.1638"/>
                  <dgm:constr type="ctrX" for="ch" forName="picture1" refType="w" fact="0.1641"/>
                  <dgm:constr type="ctrY" for="ch" forName="picture1" refType="h" fact="0.8361"/>
                  <dgm:constr type="w" for="ch" forName="picture1" refType="w" fact="0.2"/>
                  <dgm:constr type="h" for="ch" forName="picture1" refType="h" fact="0.2832"/>
                  <dgm:constr type="l" for="ch" forName="parTx2" refType="w" fact="0.4612"/>
                  <dgm:constr type="t" for="ch" forName="parTx2" refType="h" fact="0.6424"/>
                  <dgm:constr type="w" for="ch" forName="parTx2" refType="w" fact="0.4314"/>
                  <dgm:constr type="h" for="ch" forName="parTx2" refType="h" fact="0.1638"/>
                  <dgm:constr type="ctrX" for="ch" forName="picture2" refType="w" fact="0.4416"/>
                  <dgm:constr type="ctrY" for="ch" forName="picture2" refType="h" fact="0.6234"/>
                  <dgm:constr type="w" for="ch" forName="picture2" refType="w" fact="0.2"/>
                  <dgm:constr type="h" for="ch" forName="picture2" refType="h" fact="0.2832"/>
                  <dgm:constr type="l" for="ch" forName="parTx3" refType="w" fact="0.5886"/>
                  <dgm:constr type="t" for="ch" forName="parTx3" refType="h" fact="0.3198"/>
                  <dgm:constr type="w" for="ch" forName="parTx3" refType="w" fact="0.4314"/>
                  <dgm:constr type="h" for="ch" forName="parTx3" refType="h" fact="0.1638"/>
                  <dgm:constr type="ctrX" for="ch" forName="picture3" refType="w" fact="0.569"/>
                  <dgm:constr type="ctrY" for="ch" forName="picture3" refType="h" fact="0.3008"/>
                  <dgm:constr type="w" for="ch" forName="picture3" refType="w" fact="0.2"/>
                  <dgm:constr type="h" for="ch" forName="picture3" refType="h" fact="0.2832"/>
                </dgm:constrLst>
              </dgm:else>
            </dgm:choose>
          </dgm:if>
          <dgm:else name="Name28">
            <dgm:choose name="Name29">
              <dgm:if name="Name30" axis="des" func="maxDepth" op="gt" val="1">
                <dgm:alg type="composite">
                  <dgm:param type="ar" val="1.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userD" refType="w" fact="0.0162"/>
                  <dgm:constr type="ctrX" for="ch" forName="dot1" refType="w" fact="0.7019"/>
                  <dgm:constr type="ctrY" for="ch" forName="dot1" refType="h" fact="0.763"/>
                  <dgm:constr type="w" for="ch" forName="dot1" refType="userD"/>
                  <dgm:constr type="h" for="ch" forName="dot1" refType="userD"/>
                  <dgm:constr type="ctrX" for="ch" forName="dot2" refType="w" fact="0.7324"/>
                  <dgm:constr type="ctrY" for="ch" forName="dot2" refType="h" fact="0.7887"/>
                  <dgm:constr type="w" for="ch" forName="dot2" refType="userD"/>
                  <dgm:constr type="h" for="ch" forName="dot2" refType="userD"/>
                  <dgm:constr type="ctrX" for="ch" forName="dot3" refType="w" fact="0.7643"/>
                  <dgm:constr type="ctrY" for="ch" forName="dot3" refType="h" fact="0.809"/>
                  <dgm:constr type="w" for="ch" forName="dot3" refType="userD"/>
                  <dgm:constr type="h" for="ch" forName="dot3" refType="userD"/>
                  <dgm:constr type="ctrX" for="ch" forName="dot4" refType="w" fact="0.5555"/>
                  <dgm:constr type="ctrY" for="ch" forName="dot4" refType="h" fact="0.4655"/>
                  <dgm:constr type="w" for="ch" forName="dot4" refType="userD"/>
                  <dgm:constr type="h" for="ch" forName="dot4" refType="userD"/>
                  <dgm:constr type="ctrX" for="ch" forName="dot5" refType="w" fact="0.5677"/>
                  <dgm:constr type="ctrY" for="ch" forName="dot5" refType="h" fact="0.5178"/>
                  <dgm:constr type="w" for="ch" forName="dot5" refType="userD"/>
                  <dgm:constr type="h" for="ch" forName="dot5" refType="userD"/>
                  <dgm:constr type="ctrX" for="ch" forName="dotArrow1" refType="w" fact="0.5764"/>
                  <dgm:constr type="ctrY" for="ch" forName="dotArrow1" refType="h" fact="0.0718"/>
                  <dgm:constr type="w" for="ch" forName="dotArrow1" refType="userD"/>
                  <dgm:constr type="h" for="ch" forName="dotArrow1" refType="userD"/>
                  <dgm:constr type="ctrX" for="ch" forName="dotArrow2" refType="w" fact="0.554"/>
                  <dgm:constr type="ctrY" for="ch" forName="dotArrow2" refType="h" fact="0.0468"/>
                  <dgm:constr type="w" for="ch" forName="dotArrow2" refType="userD"/>
                  <dgm:constr type="h" for="ch" forName="dotArrow2" refType="userD"/>
                  <dgm:constr type="ctrX" for="ch" forName="dotArrow3" refType="w" fact="0.5315"/>
                  <dgm:constr type="ctrY" for="ch" forName="dotArrow3" refType="h" fact="0.0218"/>
                  <dgm:constr type="w" for="ch" forName="dotArrow3" refType="userD"/>
                  <dgm:constr type="h" for="ch" forName="dotArrow3" refType="userD"/>
                  <dgm:constr type="ctrX" for="ch" forName="dotArrow4" refType="w" fact="0.509"/>
                  <dgm:constr type="ctrY" for="ch" forName="dotArrow4" refType="h" fact="0.0468"/>
                  <dgm:constr type="w" for="ch" forName="dotArrow4" refType="userD"/>
                  <dgm:constr type="h" for="ch" forName="dotArrow4" refType="userD"/>
                  <dgm:constr type="ctrX" for="ch" forName="dotArrow5" refType="w" fact="0.4865"/>
                  <dgm:constr type="ctrY" for="ch" forName="dotArrow5" refType="h" fact="0.0718"/>
                  <dgm:constr type="w" for="ch" forName="dotArrow5" refType="userD"/>
                  <dgm:constr type="h" for="ch" forName="dotArrow5" refType="userD"/>
                  <dgm:constr type="ctrX" for="ch" forName="dotArrow6" refType="w" fact="0.5315"/>
                  <dgm:constr type="ctrY" for="ch" forName="dotArrow6" refType="h" fact="0.0745"/>
                  <dgm:constr type="w" for="ch" forName="dotArrow6" refType="userD"/>
                  <dgm:constr type="h" for="ch" forName="dotArrow6" refType="userD"/>
                  <dgm:constr type="ctrX" for="ch" forName="dotArrow7" refType="w" fact="0.5315"/>
                  <dgm:constr type="ctrY" for="ch" forName="dotArrow7" refType="h" fact="0.1273"/>
                  <dgm:constr type="w" for="ch" forName="dotArrow7" refType="userD"/>
                  <dgm:constr type="h" for="ch" forName="dotArrow7" refType="userD"/>
                  <dgm:constr type="r" for="ch" forName="parTx1" refType="w" fact="0.8513"/>
                  <dgm:constr type="t" for="ch" forName="parTx1" refType="h" fact="0.8596"/>
                  <dgm:constr type="w" for="ch" forName="parTx1" refType="w" fact="0.3491"/>
                  <dgm:constr type="h" for="ch" forName="parTx1" refType="h" fact="0.1638"/>
                  <dgm:constr type="ctrX" for="ch" forName="picture1" refType="w" fact="0.8672"/>
                  <dgm:constr type="ctrY" for="ch" forName="picture1" refType="h" fact="0.8361"/>
                  <dgm:constr type="w" for="ch" forName="picture1" refType="w" fact="0.1618"/>
                  <dgm:constr type="h" for="ch" forName="picture1" refType="h" fact="0.2832"/>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6268"/>
                  <dgm:constr type="t" for="ch" forName="parTx2" refType="h" fact="0.6469"/>
                  <dgm:constr type="w" for="ch" forName="parTx2" refType="w" fact="0.3491"/>
                  <dgm:constr type="h" for="ch" forName="parTx2" refType="h" fact="0.1638"/>
                  <dgm:constr type="ctrX" for="ch" forName="picture2" refType="w" fact="0.6427"/>
                  <dgm:constr type="ctrY" for="ch" forName="picture2" refType="h" fact="0.6234"/>
                  <dgm:constr type="w" for="ch" forName="picture2" refType="w" fact="0.1618"/>
                  <dgm:constr type="h" for="ch" forName="picture2" refType="h" fact="0.2832"/>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5237"/>
                  <dgm:constr type="t" for="ch" forName="parTx3" refType="h" fact="0.3243"/>
                  <dgm:constr type="w" for="ch" forName="parTx3" refType="w" fact="0.3491"/>
                  <dgm:constr type="h" for="ch" forName="parTx3" refType="h" fact="0.1638"/>
                  <dgm:constr type="ctrX" for="ch" forName="picture3" refType="w" fact="0.5396"/>
                  <dgm:constr type="ctrY" for="ch" forName="picture3" refType="h" fact="0.3008"/>
                  <dgm:constr type="w" for="ch" forName="picture3" refType="w" fact="0.1618"/>
                  <dgm:constr type="h" for="ch" forName="picture3" refType="h" fact="0.2832"/>
                  <dgm:constr type="r" for="ch" forName="desTx3" refType="l" refFor="ch" refForName="parTx3"/>
                  <dgm:constr type="l" for="ch" forName="desTx3"/>
                  <dgm:constr type="t" for="ch" forName="desTx3" refType="t" refFor="ch" refForName="parTx3"/>
                  <dgm:constr type="h" for="ch" forName="desTx3" refType="h" refFor="ch" refForName="parTx3"/>
                </dgm:constrLst>
              </dgm:if>
              <dgm:else name="Name31">
                <dgm:alg type="composite">
                  <dgm:param type="ar" val="1.416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userD" refType="w" fact="0.02"/>
                  <dgm:constr type="ctrX" for="ch" forName="dot1" refType="w" fact="0.6316"/>
                  <dgm:constr type="ctrY" for="ch" forName="dot1" refType="h" fact="0.763"/>
                  <dgm:constr type="w" for="ch" forName="dot1" refType="userD"/>
                  <dgm:constr type="h" for="ch" forName="dot1" refType="userD"/>
                  <dgm:constr type="ctrX" for="ch" forName="dot2" refType="w" fact="0.6693"/>
                  <dgm:constr type="ctrY" for="ch" forName="dot2" refType="h" fact="0.7887"/>
                  <dgm:constr type="w" for="ch" forName="dot2" refType="userD"/>
                  <dgm:constr type="h" for="ch" forName="dot2" refType="userD"/>
                  <dgm:constr type="ctrX" for="ch" forName="dot3" refType="w" fact="0.7088"/>
                  <dgm:constr type="ctrY" for="ch" forName="dot3" refType="h" fact="0.809"/>
                  <dgm:constr type="w" for="ch" forName="dot3" refType="userD"/>
                  <dgm:constr type="h" for="ch" forName="dot3" refType="userD"/>
                  <dgm:constr type="ctrX" for="ch" forName="dot4" refType="w" fact="0.4506"/>
                  <dgm:constr type="ctrY" for="ch" forName="dot4" refType="h" fact="0.4655"/>
                  <dgm:constr type="w" for="ch" forName="dot4" refType="userD"/>
                  <dgm:constr type="h" for="ch" forName="dot4" refType="userD"/>
                  <dgm:constr type="ctrX" for="ch" forName="dot5" refType="w" fact="0.4658"/>
                  <dgm:constr type="ctrY" for="ch" forName="dot5" refType="h" fact="0.5178"/>
                  <dgm:constr type="w" for="ch" forName="dot5" refType="userD"/>
                  <dgm:constr type="h" for="ch" forName="dot5" refType="userD"/>
                  <dgm:constr type="ctrX" for="ch" forName="dotArrow1" refType="w" fact="0.4766"/>
                  <dgm:constr type="ctrY" for="ch" forName="dotArrow1" refType="h" fact="0.0718"/>
                  <dgm:constr type="w" for="ch" forName="dotArrow1" refType="userD"/>
                  <dgm:constr type="h" for="ch" forName="dotArrow1" refType="userD"/>
                  <dgm:constr type="ctrX" for="ch" forName="dotArrow2" refType="w" fact="0.4488"/>
                  <dgm:constr type="ctrY" for="ch" forName="dotArrow2" refType="h" fact="0.0468"/>
                  <dgm:constr type="w" for="ch" forName="dotArrow2" refType="userD"/>
                  <dgm:constr type="h" for="ch" forName="dotArrow2" refType="userD"/>
                  <dgm:constr type="ctrX" for="ch" forName="dotArrow3" refType="w" fact="0.421"/>
                  <dgm:constr type="ctrY" for="ch" forName="dotArrow3" refType="h" fact="0.0218"/>
                  <dgm:constr type="w" for="ch" forName="dotArrow3" refType="userD"/>
                  <dgm:constr type="h" for="ch" forName="dotArrow3" refType="userD"/>
                  <dgm:constr type="ctrX" for="ch" forName="dotArrow4" refType="w" fact="0.3932"/>
                  <dgm:constr type="ctrY" for="ch" forName="dotArrow4" refType="h" fact="0.0468"/>
                  <dgm:constr type="w" for="ch" forName="dotArrow4" refType="userD"/>
                  <dgm:constr type="h" for="ch" forName="dotArrow4" refType="userD"/>
                  <dgm:constr type="ctrX" for="ch" forName="dotArrow5" refType="w" fact="0.3654"/>
                  <dgm:constr type="ctrY" for="ch" forName="dotArrow5" refType="h" fact="0.0718"/>
                  <dgm:constr type="w" for="ch" forName="dotArrow5" refType="userD"/>
                  <dgm:constr type="h" for="ch" forName="dotArrow5" refType="userD"/>
                  <dgm:constr type="ctrX" for="ch" forName="dotArrow6" refType="w" fact="0.421"/>
                  <dgm:constr type="ctrY" for="ch" forName="dotArrow6" refType="h" fact="0.0745"/>
                  <dgm:constr type="w" for="ch" forName="dotArrow6" refType="userD"/>
                  <dgm:constr type="h" for="ch" forName="dotArrow6" refType="userD"/>
                  <dgm:constr type="ctrX" for="ch" forName="dotArrow7" refType="w" fact="0.421"/>
                  <dgm:constr type="ctrY" for="ch" forName="dotArrow7" refType="h" fact="0.1273"/>
                  <dgm:constr type="w" for="ch" forName="dotArrow7" refType="userD"/>
                  <dgm:constr type="h" for="ch" forName="dotArrow7" refType="userD"/>
                  <dgm:constr type="r" for="ch" forName="parTx1" refType="w" fact="0.8163"/>
                  <dgm:constr type="t" for="ch" forName="parTx1" refType="h" fact="0.8551"/>
                  <dgm:constr type="w" for="ch" forName="parTx1" refType="w" fact="0.4314"/>
                  <dgm:constr type="h" for="ch" forName="parTx1" refType="h" fact="0.1638"/>
                  <dgm:constr type="ctrX" for="ch" forName="picture1" refType="w" fact="0.8359"/>
                  <dgm:constr type="ctrY" for="ch" forName="picture1" refType="h" fact="0.8361"/>
                  <dgm:constr type="w" for="ch" forName="picture1" refType="w" fact="0.2"/>
                  <dgm:constr type="h" for="ch" forName="picture1" refType="h" fact="0.2832"/>
                  <dgm:constr type="r" for="ch" forName="parTx2" refType="w" fact="0.5388"/>
                  <dgm:constr type="t" for="ch" forName="parTx2" refType="h" fact="0.6424"/>
                  <dgm:constr type="w" for="ch" forName="parTx2" refType="w" fact="0.4314"/>
                  <dgm:constr type="h" for="ch" forName="parTx2" refType="h" fact="0.1638"/>
                  <dgm:constr type="ctrX" for="ch" forName="picture2" refType="w" fact="0.5584"/>
                  <dgm:constr type="ctrY" for="ch" forName="picture2" refType="h" fact="0.6234"/>
                  <dgm:constr type="w" for="ch" forName="picture2" refType="w" fact="0.2"/>
                  <dgm:constr type="h" for="ch" forName="picture2" refType="h" fact="0.2832"/>
                  <dgm:constr type="r" for="ch" forName="parTx3" refType="w" fact="0.4114"/>
                  <dgm:constr type="t" for="ch" forName="parTx3" refType="h" fact="0.3198"/>
                  <dgm:constr type="w" for="ch" forName="parTx3" refType="w" fact="0.4314"/>
                  <dgm:constr type="h" for="ch" forName="parTx3" refType="h" fact="0.1638"/>
                  <dgm:constr type="ctrX" for="ch" forName="picture3" refType="w" fact="0.431"/>
                  <dgm:constr type="ctrY" for="ch" forName="picture3" refType="h" fact="0.3008"/>
                  <dgm:constr type="w" for="ch" forName="picture3" refType="w" fact="0.2"/>
                  <dgm:constr type="h" for="ch" forName="picture3" refType="h" fact="0.2832"/>
                </dgm:constrLst>
              </dgm:else>
            </dgm:choose>
          </dgm:else>
        </dgm:choose>
      </dgm:if>
      <dgm:if name="Name32" axis="ch" ptType="node" func="cnt" op="equ" val="4">
        <dgm:choose name="Name33">
          <dgm:if name="Name34" func="var" arg="dir" op="equ" val="norm">
            <dgm:choose name="Name35">
              <dgm:if name="Name36" axis="des" func="maxDepth" op="gt" val="1">
                <dgm:alg type="composite">
                  <dgm:param type="ar" val="1.5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userD" refType="w" fact="0.0136"/>
                  <dgm:constr type="ctrX" for="ch" forName="dot1" refType="w" fact="0.3253"/>
                  <dgm:constr type="ctrY" for="ch" forName="dot1" refType="h" fact="0.8215"/>
                  <dgm:constr type="w" for="ch" forName="dot1" refType="userD"/>
                  <dgm:constr type="h" for="ch" forName="dot1" refType="userD"/>
                  <dgm:constr type="ctrX" for="ch" forName="dot2" refType="w" fact="0.2949"/>
                  <dgm:constr type="ctrY" for="ch" forName="dot2" refType="h" fact="0.843"/>
                  <dgm:constr type="w" for="ch" forName="dot2" refType="userD"/>
                  <dgm:constr type="h" for="ch" forName="dot2" refType="userD"/>
                  <dgm:constr type="ctrX" for="ch" forName="dot3" refType="w" fact="0.2635"/>
                  <dgm:constr type="ctrY" for="ch" forName="dot3" refType="h" fact="0.8607"/>
                  <dgm:constr type="w" for="ch" forName="dot3" refType="userD"/>
                  <dgm:constr type="h" for="ch" forName="dot3" refType="userD"/>
                  <dgm:constr type="ctrX" for="ch" forName="dot4" refType="w" fact="0.2313"/>
                  <dgm:constr type="ctrY" for="ch" forName="dot4" refType="h" fact="0.8745"/>
                  <dgm:constr type="w" for="ch" forName="dot4" refType="userD"/>
                  <dgm:constr type="h" for="ch" forName="dot4" refType="userD"/>
                  <dgm:constr type="ctrX" for="ch" forName="dot5" refType="w" fact="0.4675"/>
                  <dgm:constr type="ctrY" for="ch" forName="dot5" refType="h" fact="0.6419"/>
                  <dgm:constr type="w" for="ch" forName="dot5" refType="userD"/>
                  <dgm:constr type="h" for="ch" forName="dot5" refType="userD"/>
                  <dgm:constr type="ctrX" for="ch" forName="dot6" refType="w" fact="0.5486"/>
                  <dgm:constr type="ctrY" for="ch" forName="dot6" refType="h" fact="0.3784"/>
                  <dgm:constr type="w" for="ch" forName="dot6" refType="userD"/>
                  <dgm:constr type="h" for="ch" forName="dot6" refType="userD"/>
                  <dgm:constr type="ctrX" for="ch" forName="dotArrow1" refType="w" fact="0.5267"/>
                  <dgm:constr type="ctrY" for="ch" forName="dotArrow1" refType="h" fact="0.0496"/>
                  <dgm:constr type="w" for="ch" forName="dotArrow1" refType="userD"/>
                  <dgm:constr type="h" for="ch" forName="dotArrow1" refType="userD"/>
                  <dgm:constr type="ctrX" for="ch" forName="dotArrow2" refType="w" fact="0.5462"/>
                  <dgm:constr type="ctrY" for="ch" forName="dotArrow2" refType="h" fact="0.0282"/>
                  <dgm:constr type="w" for="ch" forName="dotArrow2" refType="userD"/>
                  <dgm:constr type="h" for="ch" forName="dotArrow2" refType="userD"/>
                  <dgm:constr type="ctrX" for="ch" forName="dotArrow3" refType="w" fact="0.5657"/>
                  <dgm:constr type="ctrY" for="ch" forName="dotArrow3" refType="h" fact="0.0068"/>
                  <dgm:constr type="w" for="ch" forName="dotArrow3" refType="userD"/>
                  <dgm:constr type="h" for="ch" forName="dotArrow3" refType="userD"/>
                  <dgm:constr type="ctrX" for="ch" forName="dotArrow4" refType="w" fact="0.5851"/>
                  <dgm:constr type="ctrY" for="ch" forName="dotArrow4" refType="h" fact="0.0282"/>
                  <dgm:constr type="w" for="ch" forName="dotArrow4" refType="userD"/>
                  <dgm:constr type="h" for="ch" forName="dotArrow4" refType="userD"/>
                  <dgm:constr type="ctrX" for="ch" forName="dotArrow5" refType="w" fact="0.6046"/>
                  <dgm:constr type="ctrY" for="ch" forName="dotArrow5" refType="h" fact="0.0496"/>
                  <dgm:constr type="w" for="ch" forName="dotArrow5" refType="userD"/>
                  <dgm:constr type="h" for="ch" forName="dotArrow5" refType="userD"/>
                  <dgm:constr type="ctrX" for="ch" forName="dotArrow6" refType="w" fact="0.5657"/>
                  <dgm:constr type="ctrY" for="ch" forName="dotArrow6" refType="h" fact="0.052"/>
                  <dgm:constr type="w" for="ch" forName="dotArrow6" refType="userD"/>
                  <dgm:constr type="h" for="ch" forName="dotArrow6" refType="userD"/>
                  <dgm:constr type="ctrX" for="ch" forName="dotArrow7" refType="w" fact="0.5657"/>
                  <dgm:constr type="ctrY" for="ch" forName="dotArrow7" refType="h" fact="0.0972"/>
                  <dgm:constr type="w" for="ch" forName="dotArrow7" refType="userD"/>
                  <dgm:constr type="h" for="ch" forName="dotArrow7" refType="userD"/>
                  <dgm:constr type="l" for="ch" forName="parTx1" refType="w" fact="0.1466"/>
                  <dgm:constr type="t" for="ch" forName="parTx1" refType="h" fact="0.9095"/>
                  <dgm:constr type="w" for="ch" forName="parTx1" refType="w" fact="0.294"/>
                  <dgm:constr type="h" for="ch" forName="parTx1" refType="h" fact="0.1222"/>
                  <dgm:constr type="ctrX" for="ch" forName="picture1" refType="w" fact="0.1333"/>
                  <dgm:constr type="ctrY" for="ch" forName="picture1" refType="h" fact="0.8922"/>
                  <dgm:constr type="w" for="ch" forName="picture1" refType="w" fact="0.1363"/>
                  <dgm:constr type="h" for="ch" forName="picture1" refType="h" fact="0.2113"/>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4105"/>
                  <dgm:constr type="t" for="ch" forName="parTx2" refType="h" fact="0.762"/>
                  <dgm:constr type="w" for="ch" forName="parTx2" refType="w" fact="0.294"/>
                  <dgm:constr type="h" for="ch" forName="parTx2" refType="h" fact="0.1222"/>
                  <dgm:constr type="ctrX" for="ch" forName="picture2" refType="w" fact="0.3972"/>
                  <dgm:constr type="ctrY" for="ch" forName="picture2" refType="h" fact="0.7447"/>
                  <dgm:constr type="w" for="ch" forName="picture2" refType="w" fact="0.1363"/>
                  <dgm:constr type="h" for="ch" forName="picture2" refType="h" fact="0.2113"/>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229"/>
                  <dgm:constr type="t" for="ch" forName="parTx3" refType="h" fact="0.5294"/>
                  <dgm:constr type="w" for="ch" forName="parTx3" refType="w" fact="0.294"/>
                  <dgm:constr type="h" for="ch" forName="parTx3" refType="h" fact="0.1222"/>
                  <dgm:constr type="ctrX" for="ch" forName="picture3" refType="w" fact="0.5095"/>
                  <dgm:constr type="ctrY" for="ch" forName="picture3" refType="h" fact="0.5121"/>
                  <dgm:constr type="w" for="ch" forName="picture3" refType="w" fact="0.1363"/>
                  <dgm:constr type="h" for="ch" forName="picture3" refType="h" fact="0.2113"/>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5722"/>
                  <dgm:constr type="t" for="ch" forName="parTx4" refType="h" fact="0.2523"/>
                  <dgm:constr type="w" for="ch" forName="parTx4" refType="w" fact="0.294"/>
                  <dgm:constr type="h" for="ch" forName="parTx4" refType="h" fact="0.1222"/>
                  <dgm:constr type="ctrX" for="ch" forName="picture4" refType="w" fact="0.5588"/>
                  <dgm:constr type="ctrY" for="ch" forName="picture4" refType="h" fact="0.235"/>
                  <dgm:constr type="w" for="ch" forName="picture4" refType="w" fact="0.1363"/>
                  <dgm:constr type="h" for="ch" forName="picture4" refType="h" fact="0.2113"/>
                  <dgm:constr type="l" for="ch" forName="desTx4" refType="r" refFor="ch" refForName="parTx4"/>
                  <dgm:constr type="r" for="ch" forName="desTx4" refType="w"/>
                  <dgm:constr type="t" for="ch" forName="desTx4" refType="t" refFor="ch" refForName="parTx4"/>
                  <dgm:constr type="h" for="ch" forName="desTx4" refType="h" refFor="ch" refForName="parTx4"/>
                </dgm:constrLst>
              </dgm:if>
              <dgm:else name="Name37">
                <dgm:alg type="composite">
                  <dgm:param type="ar" val="1.26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userD" refType="w" fact="0.0167"/>
                  <dgm:constr type="ctrX" for="ch" forName="dot1" refType="w" fact="0.3978"/>
                  <dgm:constr type="ctrY" for="ch" forName="dot1" refType="h" fact="0.8215"/>
                  <dgm:constr type="w" for="ch" forName="dot1" refType="userD"/>
                  <dgm:constr type="h" for="ch" forName="dot1" refType="userD"/>
                  <dgm:constr type="ctrX" for="ch" forName="dot2" refType="w" fact="0.3606"/>
                  <dgm:constr type="ctrY" for="ch" forName="dot2" refType="h" fact="0.843"/>
                  <dgm:constr type="w" for="ch" forName="dot2" refType="userD"/>
                  <dgm:constr type="h" for="ch" forName="dot2" refType="userD"/>
                  <dgm:constr type="ctrX" for="ch" forName="dot3" refType="w" fact="0.3223"/>
                  <dgm:constr type="ctrY" for="ch" forName="dot3" refType="h" fact="0.8607"/>
                  <dgm:constr type="w" for="ch" forName="dot3" refType="userD"/>
                  <dgm:constr type="h" for="ch" forName="dot3" refType="userD"/>
                  <dgm:constr type="ctrX" for="ch" forName="dot4" refType="w" fact="0.2829"/>
                  <dgm:constr type="ctrY" for="ch" forName="dot4" refType="h" fact="0.8745"/>
                  <dgm:constr type="w" for="ch" forName="dot4" refType="userD"/>
                  <dgm:constr type="h" for="ch" forName="dot4" refType="userD"/>
                  <dgm:constr type="ctrX" for="ch" forName="dot5" refType="w" fact="0.5717"/>
                  <dgm:constr type="ctrY" for="ch" forName="dot5" refType="h" fact="0.6419"/>
                  <dgm:constr type="w" for="ch" forName="dot5" refType="userD"/>
                  <dgm:constr type="h" for="ch" forName="dot5" refType="userD"/>
                  <dgm:constr type="ctrX" for="ch" forName="dot6" refType="w" fact="0.6709"/>
                  <dgm:constr type="ctrY" for="ch" forName="dot6" refType="h" fact="0.3784"/>
                  <dgm:constr type="w" for="ch" forName="dot6" refType="userD"/>
                  <dgm:constr type="h" for="ch" forName="dot6" refType="userD"/>
                  <dgm:constr type="ctrX" for="ch" forName="dotArrow1" refType="w" fact="0.6441"/>
                  <dgm:constr type="ctrY" for="ch" forName="dotArrow1" refType="h" fact="0.0496"/>
                  <dgm:constr type="w" for="ch" forName="dotArrow1" refType="userD"/>
                  <dgm:constr type="h" for="ch" forName="dotArrow1" refType="userD"/>
                  <dgm:constr type="ctrX" for="ch" forName="dotArrow2" refType="w" fact="0.6679"/>
                  <dgm:constr type="ctrY" for="ch" forName="dotArrow2" refType="h" fact="0.0282"/>
                  <dgm:constr type="w" for="ch" forName="dotArrow2" refType="userD"/>
                  <dgm:constr type="h" for="ch" forName="dotArrow2" refType="userD"/>
                  <dgm:constr type="ctrX" for="ch" forName="dotArrow3" refType="w" fact="0.6917"/>
                  <dgm:constr type="ctrY" for="ch" forName="dotArrow3" refType="h" fact="0.0068"/>
                  <dgm:constr type="w" for="ch" forName="dotArrow3" refType="userD"/>
                  <dgm:constr type="h" for="ch" forName="dotArrow3" refType="userD"/>
                  <dgm:constr type="ctrX" for="ch" forName="dotArrow4" refType="w" fact="0.7155"/>
                  <dgm:constr type="ctrY" for="ch" forName="dotArrow4" refType="h" fact="0.0282"/>
                  <dgm:constr type="w" for="ch" forName="dotArrow4" refType="userD"/>
                  <dgm:constr type="h" for="ch" forName="dotArrow4" refType="userD"/>
                  <dgm:constr type="ctrX" for="ch" forName="dotArrow5" refType="w" fact="0.7394"/>
                  <dgm:constr type="ctrY" for="ch" forName="dotArrow5" refType="h" fact="0.0496"/>
                  <dgm:constr type="w" for="ch" forName="dotArrow5" refType="userD"/>
                  <dgm:constr type="h" for="ch" forName="dotArrow5" refType="userD"/>
                  <dgm:constr type="ctrX" for="ch" forName="dotArrow6" refType="w" fact="0.6917"/>
                  <dgm:constr type="ctrY" for="ch" forName="dotArrow6" refType="h" fact="0.052"/>
                  <dgm:constr type="w" for="ch" forName="dotArrow6" refType="userD"/>
                  <dgm:constr type="h" for="ch" forName="dotArrow6" refType="userD"/>
                  <dgm:constr type="ctrX" for="ch" forName="dotArrow7" refType="w" fact="0.6917"/>
                  <dgm:constr type="ctrY" for="ch" forName="dotArrow7" refType="h" fact="0.0972"/>
                  <dgm:constr type="w" for="ch" forName="dotArrow7" refType="userD"/>
                  <dgm:constr type="h" for="ch" forName="dotArrow7" refType="userD"/>
                  <dgm:constr type="l" for="ch" forName="parTx1" refType="w" fact="0.1793"/>
                  <dgm:constr type="t" for="ch" forName="parTx1" refType="h" fact="0.9064"/>
                  <dgm:constr type="w" for="ch" forName="parTx1" refType="w" fact="0.3595"/>
                  <dgm:constr type="h" for="ch" forName="parTx1" refType="h" fact="0.1222"/>
                  <dgm:constr type="ctrX" for="ch" forName="picture1" refType="w" fact="0.163"/>
                  <dgm:constr type="ctrY" for="ch" forName="picture1" refType="h" fact="0.8922"/>
                  <dgm:constr type="w" for="ch" forName="picture1" refType="w" fact="0.1667"/>
                  <dgm:constr type="h" for="ch" forName="picture1" refType="h" fact="0.2113"/>
                  <dgm:constr type="l" for="ch" forName="parTx2" refType="w" fact="0.502"/>
                  <dgm:constr type="t" for="ch" forName="parTx2" refType="h" fact="0.7589"/>
                  <dgm:constr type="w" for="ch" forName="parTx2" refType="w" fact="0.3595"/>
                  <dgm:constr type="h" for="ch" forName="parTx2" refType="h" fact="0.1222"/>
                  <dgm:constr type="ctrX" for="ch" forName="picture2" refType="w" fact="0.4857"/>
                  <dgm:constr type="ctrY" for="ch" forName="picture2" refType="h" fact="0.7447"/>
                  <dgm:constr type="w" for="ch" forName="picture2" refType="w" fact="0.1667"/>
                  <dgm:constr type="h" for="ch" forName="picture2" refType="h" fact="0.2113"/>
                  <dgm:constr type="l" for="ch" forName="parTx3" refType="w" fact="0.6394"/>
                  <dgm:constr type="t" for="ch" forName="parTx3" refType="h" fact="0.5263"/>
                  <dgm:constr type="w" for="ch" forName="parTx3" refType="w" fact="0.3595"/>
                  <dgm:constr type="h" for="ch" forName="parTx3" refType="h" fact="0.1222"/>
                  <dgm:constr type="ctrX" for="ch" forName="picture3" refType="w" fact="0.6231"/>
                  <dgm:constr type="ctrY" for="ch" forName="picture3" refType="h" fact="0.5121"/>
                  <dgm:constr type="w" for="ch" forName="picture3" refType="w" fact="0.1667"/>
                  <dgm:constr type="h" for="ch" forName="picture3" refType="h" fact="0.2113"/>
                  <dgm:constr type="l" for="ch" forName="parTx4" refType="w" fact="0.6997"/>
                  <dgm:constr type="t" for="ch" forName="parTx4" refType="h" fact="0.2492"/>
                  <dgm:constr type="w" for="ch" forName="parTx4" refType="w" fact="0.3595"/>
                  <dgm:constr type="h" for="ch" forName="parTx4" refType="h" fact="0.1222"/>
                  <dgm:constr type="ctrX" for="ch" forName="picture4" refType="w" fact="0.6834"/>
                  <dgm:constr type="ctrY" for="ch" forName="picture4" refType="h" fact="0.235"/>
                  <dgm:constr type="w" for="ch" forName="picture4" refType="w" fact="0.1667"/>
                  <dgm:constr type="h" for="ch" forName="picture4" refType="h" fact="0.2113"/>
                </dgm:constrLst>
              </dgm:else>
            </dgm:choose>
          </dgm:if>
          <dgm:else name="Name38">
            <dgm:choose name="Name39">
              <dgm:if name="Name40" axis="des" func="maxDepth" op="gt" val="1">
                <dgm:alg type="composite">
                  <dgm:param type="ar" val="1.5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userD" refType="w" fact="0.0136"/>
                  <dgm:constr type="ctrX" for="ch" forName="dot1" refType="w" fact="0.6747"/>
                  <dgm:constr type="ctrY" for="ch" forName="dot1" refType="h" fact="0.8215"/>
                  <dgm:constr type="w" for="ch" forName="dot1" refType="userD"/>
                  <dgm:constr type="h" for="ch" forName="dot1" refType="userD"/>
                  <dgm:constr type="ctrX" for="ch" forName="dot2" refType="w" fact="0.7051"/>
                  <dgm:constr type="ctrY" for="ch" forName="dot2" refType="h" fact="0.843"/>
                  <dgm:constr type="w" for="ch" forName="dot2" refType="userD"/>
                  <dgm:constr type="h" for="ch" forName="dot2" refType="userD"/>
                  <dgm:constr type="ctrX" for="ch" forName="dot3" refType="w" fact="0.7365"/>
                  <dgm:constr type="ctrY" for="ch" forName="dot3" refType="h" fact="0.8607"/>
                  <dgm:constr type="w" for="ch" forName="dot3" refType="userD"/>
                  <dgm:constr type="h" for="ch" forName="dot3" refType="userD"/>
                  <dgm:constr type="ctrX" for="ch" forName="dot4" refType="w" fact="0.7687"/>
                  <dgm:constr type="ctrY" for="ch" forName="dot4" refType="h" fact="0.8745"/>
                  <dgm:constr type="w" for="ch" forName="dot4" refType="userD"/>
                  <dgm:constr type="h" for="ch" forName="dot4" refType="userD"/>
                  <dgm:constr type="ctrX" for="ch" forName="dot5" refType="w" fact="0.5325"/>
                  <dgm:constr type="ctrY" for="ch" forName="dot5" refType="h" fact="0.6419"/>
                  <dgm:constr type="w" for="ch" forName="dot5" refType="userD"/>
                  <dgm:constr type="h" for="ch" forName="dot5" refType="userD"/>
                  <dgm:constr type="ctrX" for="ch" forName="dot6" refType="w" fact="0.4514"/>
                  <dgm:constr type="ctrY" for="ch" forName="dot6" refType="h" fact="0.3784"/>
                  <dgm:constr type="w" for="ch" forName="dot6" refType="userD"/>
                  <dgm:constr type="h" for="ch" forName="dot6" refType="userD"/>
                  <dgm:constr type="ctrX" for="ch" forName="dotArrow1" refType="w" fact="0.4733"/>
                  <dgm:constr type="ctrY" for="ch" forName="dotArrow1" refType="h" fact="0.0496"/>
                  <dgm:constr type="w" for="ch" forName="dotArrow1" refType="userD"/>
                  <dgm:constr type="h" for="ch" forName="dotArrow1" refType="userD"/>
                  <dgm:constr type="ctrX" for="ch" forName="dotArrow2" refType="w" fact="0.4538"/>
                  <dgm:constr type="ctrY" for="ch" forName="dotArrow2" refType="h" fact="0.0282"/>
                  <dgm:constr type="w" for="ch" forName="dotArrow2" refType="userD"/>
                  <dgm:constr type="h" for="ch" forName="dotArrow2" refType="userD"/>
                  <dgm:constr type="ctrX" for="ch" forName="dotArrow3" refType="w" fact="0.4343"/>
                  <dgm:constr type="ctrY" for="ch" forName="dotArrow3" refType="h" fact="0.0068"/>
                  <dgm:constr type="w" for="ch" forName="dotArrow3" refType="userD"/>
                  <dgm:constr type="h" for="ch" forName="dotArrow3" refType="userD"/>
                  <dgm:constr type="ctrX" for="ch" forName="dotArrow4" refType="w" fact="0.4149"/>
                  <dgm:constr type="ctrY" for="ch" forName="dotArrow4" refType="h" fact="0.0282"/>
                  <dgm:constr type="w" for="ch" forName="dotArrow4" refType="userD"/>
                  <dgm:constr type="h" for="ch" forName="dotArrow4" refType="userD"/>
                  <dgm:constr type="ctrX" for="ch" forName="dotArrow5" refType="w" fact="0.3954"/>
                  <dgm:constr type="ctrY" for="ch" forName="dotArrow5" refType="h" fact="0.0496"/>
                  <dgm:constr type="w" for="ch" forName="dotArrow5" refType="userD"/>
                  <dgm:constr type="h" for="ch" forName="dotArrow5" refType="userD"/>
                  <dgm:constr type="ctrX" for="ch" forName="dotArrow6" refType="w" fact="0.4343"/>
                  <dgm:constr type="ctrY" for="ch" forName="dotArrow6" refType="h" fact="0.052"/>
                  <dgm:constr type="w" for="ch" forName="dotArrow6" refType="userD"/>
                  <dgm:constr type="h" for="ch" forName="dotArrow6" refType="userD"/>
                  <dgm:constr type="ctrX" for="ch" forName="dotArrow7" refType="w" fact="0.4343"/>
                  <dgm:constr type="ctrY" for="ch" forName="dotArrow7" refType="h" fact="0.0972"/>
                  <dgm:constr type="w" for="ch" forName="dotArrow7" refType="userD"/>
                  <dgm:constr type="h" for="ch" forName="dotArrow7" refType="userD"/>
                  <dgm:constr type="r" for="ch" forName="parTx1" refType="w" fact="0.8534"/>
                  <dgm:constr type="t" for="ch" forName="parTx1" refType="h" fact="0.9095"/>
                  <dgm:constr type="w" for="ch" forName="parTx1" refType="w" fact="0.294"/>
                  <dgm:constr type="h" for="ch" forName="parTx1" refType="h" fact="0.1222"/>
                  <dgm:constr type="ctrX" for="ch" forName="picture1" refType="w" fact="0.8667"/>
                  <dgm:constr type="ctrY" for="ch" forName="picture1" refType="h" fact="0.8922"/>
                  <dgm:constr type="w" for="ch" forName="picture1" refType="w" fact="0.1363"/>
                  <dgm:constr type="h" for="ch" forName="picture1" refType="h" fact="0.2113"/>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5895"/>
                  <dgm:constr type="t" for="ch" forName="parTx2" refType="h" fact="0.762"/>
                  <dgm:constr type="w" for="ch" forName="parTx2" refType="w" fact="0.294"/>
                  <dgm:constr type="h" for="ch" forName="parTx2" refType="h" fact="0.1222"/>
                  <dgm:constr type="ctrX" for="ch" forName="picture2" refType="w" fact="0.6028"/>
                  <dgm:constr type="ctrY" for="ch" forName="picture2" refType="h" fact="0.7447"/>
                  <dgm:constr type="w" for="ch" forName="picture2" refType="w" fact="0.1363"/>
                  <dgm:constr type="h" for="ch" forName="picture2" refType="h" fact="0.2113"/>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771"/>
                  <dgm:constr type="t" for="ch" forName="parTx3" refType="h" fact="0.5294"/>
                  <dgm:constr type="w" for="ch" forName="parTx3" refType="w" fact="0.294"/>
                  <dgm:constr type="h" for="ch" forName="parTx3" refType="h" fact="0.1222"/>
                  <dgm:constr type="ctrX" for="ch" forName="picture3" refType="w" fact="0.4905"/>
                  <dgm:constr type="ctrY" for="ch" forName="picture3" refType="h" fact="0.5121"/>
                  <dgm:constr type="w" for="ch" forName="picture3" refType="w" fact="0.1363"/>
                  <dgm:constr type="h" for="ch" forName="picture3" refType="h" fact="0.2113"/>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4278"/>
                  <dgm:constr type="t" for="ch" forName="parTx4" refType="h" fact="0.2523"/>
                  <dgm:constr type="w" for="ch" forName="parTx4" refType="w" fact="0.294"/>
                  <dgm:constr type="h" for="ch" forName="parTx4" refType="h" fact="0.1222"/>
                  <dgm:constr type="ctrX" for="ch" forName="picture4" refType="w" fact="0.4412"/>
                  <dgm:constr type="ctrY" for="ch" forName="picture4" refType="h" fact="0.235"/>
                  <dgm:constr type="w" for="ch" forName="picture4" refType="w" fact="0.1363"/>
                  <dgm:constr type="h" for="ch" forName="picture4" refType="h" fact="0.2113"/>
                  <dgm:constr type="r" for="ch" forName="desTx4" refType="l" refFor="ch" refForName="parTx4"/>
                  <dgm:constr type="l" for="ch" forName="desTx4"/>
                  <dgm:constr type="t" for="ch" forName="desTx4" refType="t" refFor="ch" refForName="parTx4"/>
                  <dgm:constr type="h" for="ch" forName="desTx4" refType="h" refFor="ch" refForName="parTx4"/>
                </dgm:constrLst>
              </dgm:if>
              <dgm:else name="Name41">
                <dgm:alg type="composite">
                  <dgm:param type="ar" val="1.26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userD" refType="w" fact="0.0167"/>
                  <dgm:constr type="ctrX" for="ch" forName="dot1" refType="w" fact="0.6022"/>
                  <dgm:constr type="ctrY" for="ch" forName="dot1" refType="h" fact="0.8215"/>
                  <dgm:constr type="w" for="ch" forName="dot1" refType="userD"/>
                  <dgm:constr type="h" for="ch" forName="dot1" refType="userD"/>
                  <dgm:constr type="ctrX" for="ch" forName="dot2" refType="w" fact="0.6394"/>
                  <dgm:constr type="ctrY" for="ch" forName="dot2" refType="h" fact="0.843"/>
                  <dgm:constr type="w" for="ch" forName="dot2" refType="userD"/>
                  <dgm:constr type="h" for="ch" forName="dot2" refType="userD"/>
                  <dgm:constr type="ctrX" for="ch" forName="dot3" refType="w" fact="0.6777"/>
                  <dgm:constr type="ctrY" for="ch" forName="dot3" refType="h" fact="0.8607"/>
                  <dgm:constr type="w" for="ch" forName="dot3" refType="userD"/>
                  <dgm:constr type="h" for="ch" forName="dot3" refType="userD"/>
                  <dgm:constr type="ctrX" for="ch" forName="dot4" refType="w" fact="0.7171"/>
                  <dgm:constr type="ctrY" for="ch" forName="dot4" refType="h" fact="0.8745"/>
                  <dgm:constr type="w" for="ch" forName="dot4" refType="userD"/>
                  <dgm:constr type="h" for="ch" forName="dot4" refType="userD"/>
                  <dgm:constr type="ctrX" for="ch" forName="dot5" refType="w" fact="0.4283"/>
                  <dgm:constr type="ctrY" for="ch" forName="dot5" refType="h" fact="0.6419"/>
                  <dgm:constr type="w" for="ch" forName="dot5" refType="userD"/>
                  <dgm:constr type="h" for="ch" forName="dot5" refType="userD"/>
                  <dgm:constr type="ctrX" for="ch" forName="dot6" refType="w" fact="0.3291"/>
                  <dgm:constr type="ctrY" for="ch" forName="dot6" refType="h" fact="0.3784"/>
                  <dgm:constr type="w" for="ch" forName="dot6" refType="userD"/>
                  <dgm:constr type="h" for="ch" forName="dot6" refType="userD"/>
                  <dgm:constr type="ctrX" for="ch" forName="dotArrow1" refType="w" fact="0.3559"/>
                  <dgm:constr type="ctrY" for="ch" forName="dotArrow1" refType="h" fact="0.0496"/>
                  <dgm:constr type="w" for="ch" forName="dotArrow1" refType="userD"/>
                  <dgm:constr type="h" for="ch" forName="dotArrow1" refType="userD"/>
                  <dgm:constr type="ctrX" for="ch" forName="dotArrow2" refType="w" fact="0.3321"/>
                  <dgm:constr type="ctrY" for="ch" forName="dotArrow2" refType="h" fact="0.0282"/>
                  <dgm:constr type="w" for="ch" forName="dotArrow2" refType="userD"/>
                  <dgm:constr type="h" for="ch" forName="dotArrow2" refType="userD"/>
                  <dgm:constr type="ctrX" for="ch" forName="dotArrow3" refType="w" fact="0.3083"/>
                  <dgm:constr type="ctrY" for="ch" forName="dotArrow3" refType="h" fact="0.0068"/>
                  <dgm:constr type="w" for="ch" forName="dotArrow3" refType="userD"/>
                  <dgm:constr type="h" for="ch" forName="dotArrow3" refType="userD"/>
                  <dgm:constr type="ctrX" for="ch" forName="dotArrow4" refType="w" fact="0.2845"/>
                  <dgm:constr type="ctrY" for="ch" forName="dotArrow4" refType="h" fact="0.0282"/>
                  <dgm:constr type="w" for="ch" forName="dotArrow4" refType="userD"/>
                  <dgm:constr type="h" for="ch" forName="dotArrow4" refType="userD"/>
                  <dgm:constr type="ctrX" for="ch" forName="dotArrow5" refType="w" fact="0.2606"/>
                  <dgm:constr type="ctrY" for="ch" forName="dotArrow5" refType="h" fact="0.0496"/>
                  <dgm:constr type="w" for="ch" forName="dotArrow5" refType="userD"/>
                  <dgm:constr type="h" for="ch" forName="dotArrow5" refType="userD"/>
                  <dgm:constr type="ctrX" for="ch" forName="dotArrow6" refType="w" fact="0.3083"/>
                  <dgm:constr type="ctrY" for="ch" forName="dotArrow6" refType="h" fact="0.052"/>
                  <dgm:constr type="w" for="ch" forName="dotArrow6" refType="userD"/>
                  <dgm:constr type="h" for="ch" forName="dotArrow6" refType="userD"/>
                  <dgm:constr type="ctrX" for="ch" forName="dotArrow7" refType="w" fact="0.3083"/>
                  <dgm:constr type="ctrY" for="ch" forName="dotArrow7" refType="h" fact="0.0972"/>
                  <dgm:constr type="w" for="ch" forName="dotArrow7" refType="userD"/>
                  <dgm:constr type="h" for="ch" forName="dotArrow7" refType="userD"/>
                  <dgm:constr type="r" for="ch" forName="parTx1" refType="w" fact="0.8207"/>
                  <dgm:constr type="t" for="ch" forName="parTx1" refType="h" fact="0.9064"/>
                  <dgm:constr type="w" for="ch" forName="parTx1" refType="w" fact="0.3595"/>
                  <dgm:constr type="h" for="ch" forName="parTx1" refType="h" fact="0.1222"/>
                  <dgm:constr type="ctrX" for="ch" forName="picture1" refType="w" fact="0.837"/>
                  <dgm:constr type="ctrY" for="ch" forName="picture1" refType="h" fact="0.8922"/>
                  <dgm:constr type="w" for="ch" forName="picture1" refType="w" fact="0.1667"/>
                  <dgm:constr type="h" for="ch" forName="picture1" refType="h" fact="0.2113"/>
                  <dgm:constr type="r" for="ch" forName="parTx2" refType="w" fact="0.498"/>
                  <dgm:constr type="t" for="ch" forName="parTx2" refType="h" fact="0.7589"/>
                  <dgm:constr type="w" for="ch" forName="parTx2" refType="w" fact="0.3595"/>
                  <dgm:constr type="h" for="ch" forName="parTx2" refType="h" fact="0.1222"/>
                  <dgm:constr type="ctrX" for="ch" forName="picture2" refType="w" fact="0.5143"/>
                  <dgm:constr type="ctrY" for="ch" forName="picture2" refType="h" fact="0.7447"/>
                  <dgm:constr type="w" for="ch" forName="picture2" refType="w" fact="0.1667"/>
                  <dgm:constr type="h" for="ch" forName="picture2" refType="h" fact="0.2113"/>
                  <dgm:constr type="r" for="ch" forName="parTx3" refType="w" fact="0.3606"/>
                  <dgm:constr type="t" for="ch" forName="parTx3" refType="h" fact="0.5263"/>
                  <dgm:constr type="w" for="ch" forName="parTx3" refType="w" fact="0.3595"/>
                  <dgm:constr type="h" for="ch" forName="parTx3" refType="h" fact="0.1222"/>
                  <dgm:constr type="ctrX" for="ch" forName="picture3" refType="w" fact="0.3769"/>
                  <dgm:constr type="ctrY" for="ch" forName="picture3" refType="h" fact="0.5121"/>
                  <dgm:constr type="w" for="ch" forName="picture3" refType="w" fact="0.1667"/>
                  <dgm:constr type="h" for="ch" forName="picture3" refType="h" fact="0.2113"/>
                  <dgm:constr type="r" for="ch" forName="parTx4" refType="w" fact="0.3003"/>
                  <dgm:constr type="t" for="ch" forName="parTx4" refType="h" fact="0.2492"/>
                  <dgm:constr type="w" for="ch" forName="parTx4" refType="w" fact="0.3595"/>
                  <dgm:constr type="h" for="ch" forName="parTx4" refType="h" fact="0.1222"/>
                  <dgm:constr type="ctrX" for="ch" forName="picture4" refType="w" fact="0.3166"/>
                  <dgm:constr type="ctrY" for="ch" forName="picture4" refType="h" fact="0.235"/>
                  <dgm:constr type="w" for="ch" forName="picture4" refType="w" fact="0.1667"/>
                  <dgm:constr type="h" for="ch" forName="picture4" refType="h" fact="0.2113"/>
                </dgm:constrLst>
              </dgm:else>
            </dgm:choose>
          </dgm:else>
        </dgm:choose>
      </dgm:if>
      <dgm:if name="Name42" axis="ch" ptType="node" func="cnt" op="equ" val="5">
        <dgm:choose name="Name43">
          <dgm:if name="Name44" func="var" arg="dir" op="equ" val="norm">
            <dgm:choose name="Name45">
              <dgm:if name="Name46" axis="des" func="maxDepth" op="gt" val="1">
                <dgm:alg type="composite">
                  <dgm:param type="ar" val="1.4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userD" refType="w" fact="0.0118"/>
                  <dgm:constr type="ctrX" for="ch" forName="dot1" refType="w" fact="0.3263"/>
                  <dgm:constr type="ctrY" for="ch" forName="dot1" refType="h" fact="0.8674"/>
                  <dgm:constr type="w" for="ch" forName="dot1" refType="userD"/>
                  <dgm:constr type="h" for="ch" forName="dot1" refType="userD"/>
                  <dgm:constr type="ctrX" for="ch" forName="dot2" refType="w" fact="0.3001"/>
                  <dgm:constr type="ctrY" for="ch" forName="dot2" refType="h" fact="0.8824"/>
                  <dgm:constr type="w" for="ch" forName="dot2" refType="userD"/>
                  <dgm:constr type="h" for="ch" forName="dot2" refType="userD"/>
                  <dgm:constr type="ctrX" for="ch" forName="dot3" refType="w" fact="0.2733"/>
                  <dgm:constr type="ctrY" for="ch" forName="dot3" refType="h" fact="0.8948"/>
                  <dgm:constr type="w" for="ch" forName="dot3" refType="userD"/>
                  <dgm:constr type="h" for="ch" forName="dot3" refType="userD"/>
                  <dgm:constr type="ctrX" for="ch" forName="dot4" refType="w" fact="0.2462"/>
                  <dgm:constr type="ctrY" for="ch" forName="dot4" refType="h" fact="0.9044"/>
                  <dgm:constr type="w" for="ch" forName="dot4" refType="userD"/>
                  <dgm:constr type="h" for="ch" forName="dot4" refType="userD"/>
                  <dgm:constr type="ctrX" for="ch" forName="dot5" refType="w" fact="0.4691"/>
                  <dgm:constr type="ctrY" for="ch" forName="dot5" refType="h" fact="0.7222"/>
                  <dgm:constr type="w" for="ch" forName="dot5" refType="userD"/>
                  <dgm:constr type="h" for="ch" forName="dot5" refType="userD"/>
                  <dgm:constr type="ctrX" for="ch" forName="dot6" refType="w" fact="0.4484"/>
                  <dgm:constr type="ctrY" for="ch" forName="dot6" refType="h" fact="0.7518"/>
                  <dgm:constr type="w" for="ch" forName="dot6" refType="userD"/>
                  <dgm:constr type="h" for="ch" forName="dot6" refType="userD"/>
                  <dgm:constr type="ctrX" for="ch" forName="dot7" refType="w" fact="0.5549"/>
                  <dgm:constr type="ctrY" for="ch" forName="dot7" refType="h" fact="0.5422"/>
                  <dgm:constr type="w" for="ch" forName="dot7" refType="userD"/>
                  <dgm:constr type="h" for="ch" forName="dot7" refType="userD"/>
                  <dgm:constr type="ctrX" for="ch" forName="dot8" refType="w" fact="0.601"/>
                  <dgm:constr type="ctrY" for="ch" forName="dot8" refType="h" fact="0.3229"/>
                  <dgm:constr type="w" for="ch" forName="dot8" refType="userD"/>
                  <dgm:constr type="h" for="ch" forName="dot8" refType="userD"/>
                  <dgm:constr type="ctrX" for="ch" forName="dotArrow1" refType="w" fact="0.5779"/>
                  <dgm:constr type="ctrY" for="ch" forName="dotArrow1" refType="h" fact="0.0635"/>
                  <dgm:constr type="w" for="ch" forName="dotArrow1" refType="userD"/>
                  <dgm:constr type="h" for="ch" forName="dotArrow1" refType="userD"/>
                  <dgm:constr type="ctrX" for="ch" forName="dotArrow2" refType="w" fact="0.5951"/>
                  <dgm:constr type="ctrY" for="ch" forName="dotArrow2" refType="h" fact="0.0448"/>
                  <dgm:constr type="w" for="ch" forName="dotArrow2" refType="userD"/>
                  <dgm:constr type="h" for="ch" forName="dotArrow2" refType="userD"/>
                  <dgm:constr type="ctrX" for="ch" forName="dotArrow3" refType="w" fact="0.6123"/>
                  <dgm:constr type="ctrY" for="ch" forName="dotArrow3" refType="h" fact="0.026"/>
                  <dgm:constr type="w" for="ch" forName="dotArrow3" refType="userD"/>
                  <dgm:constr type="h" for="ch" forName="dotArrow3" refType="userD"/>
                  <dgm:constr type="ctrX" for="ch" forName="dotArrow4" refType="w" fact="0.6295"/>
                  <dgm:constr type="ctrY" for="ch" forName="dotArrow4" refType="h" fact="0.0448"/>
                  <dgm:constr type="w" for="ch" forName="dotArrow4" refType="userD"/>
                  <dgm:constr type="h" for="ch" forName="dotArrow4" refType="userD"/>
                  <dgm:constr type="ctrX" for="ch" forName="dotArrow5" refType="w" fact="0.6467"/>
                  <dgm:constr type="ctrY" for="ch" forName="dotArrow5" refType="h" fact="0.0635"/>
                  <dgm:constr type="w" for="ch" forName="dotArrow5" refType="userD"/>
                  <dgm:constr type="h" for="ch" forName="dotArrow5" refType="userD"/>
                  <dgm:constr type="ctrX" for="ch" forName="dotArrow6" refType="w" fact="0.6123"/>
                  <dgm:constr type="ctrY" for="ch" forName="dotArrow6" refType="h" fact="0.0656"/>
                  <dgm:constr type="w" for="ch" forName="dotArrow6" refType="userD"/>
                  <dgm:constr type="h" for="ch" forName="dotArrow6" refType="userD"/>
                  <dgm:constr type="ctrX" for="ch" forName="dotArrow7" refType="w" fact="0.6123"/>
                  <dgm:constr type="ctrY" for="ch" forName="dotArrow7" refType="h" fact="0.1052"/>
                  <dgm:constr type="w" for="ch" forName="dotArrow7" refType="userD"/>
                  <dgm:constr type="h" for="ch" forName="dotArrow7" refType="userD"/>
                  <dgm:constr type="l" for="ch" forName="parTx1" refType="w" fact="0.1746"/>
                  <dgm:constr type="t" for="ch" forName="parTx1" refType="h" fact="0.9304"/>
                  <dgm:constr type="w" for="ch" forName="parTx1" refType="w" fact="0.2544"/>
                  <dgm:constr type="h" for="ch" forName="parTx1" refType="h" fact="0.0962"/>
                  <dgm:constr type="ctrX" for="ch" forName="picture1" refType="w" fact="0.1631"/>
                  <dgm:constr type="ctrY" for="ch" forName="picture1" refType="h" fact="0.9169"/>
                  <dgm:constr type="w" for="ch" forName="picture1" refType="w" fact="0.118"/>
                  <dgm:constr type="h" for="ch" forName="picture1" refType="h" fact="0.1663"/>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3982"/>
                  <dgm:constr type="t" for="ch" forName="parTx2" refType="h" fact="0.8167"/>
                  <dgm:constr type="w" for="ch" forName="parTx2" refType="w" fact="0.2544"/>
                  <dgm:constr type="h" for="ch" forName="parTx2" refType="h" fact="0.0962"/>
                  <dgm:constr type="ctrX" for="ch" forName="picture2" refType="w" fact="0.3866"/>
                  <dgm:constr type="ctrY" for="ch" forName="picture2" refType="h" fact="0.8032"/>
                  <dgm:constr type="w" for="ch" forName="picture2" refType="w" fact="0.118"/>
                  <dgm:constr type="h" for="ch" forName="picture2" refType="h" fact="0.1663"/>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194"/>
                  <dgm:constr type="t" for="ch" forName="parTx3" refType="h" fact="0.6524"/>
                  <dgm:constr type="w" for="ch" forName="parTx3" refType="w" fact="0.2544"/>
                  <dgm:constr type="h" for="ch" forName="parTx3" refType="h" fact="0.0962"/>
                  <dgm:constr type="ctrX" for="ch" forName="picture3" refType="w" fact="0.5078"/>
                  <dgm:constr type="ctrY" for="ch" forName="picture3" refType="h" fact="0.6389"/>
                  <dgm:constr type="w" for="ch" forName="picture3" refType="w" fact="0.118"/>
                  <dgm:constr type="h" for="ch" forName="picture3" refType="h" fact="0.1663"/>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5827"/>
                  <dgm:constr type="t" for="ch" forName="parTx4" refType="h" fact="0.4412"/>
                  <dgm:constr type="w" for="ch" forName="parTx4" refType="w" fact="0.2544"/>
                  <dgm:constr type="h" for="ch" forName="parTx4" refType="h" fact="0.0962"/>
                  <dgm:constr type="ctrX" for="ch" forName="picture4" refType="w" fact="0.5712"/>
                  <dgm:constr type="ctrY" for="ch" forName="picture4" refType="h" fact="0.4277"/>
                  <dgm:constr type="w" for="ch" forName="picture4" refType="w" fact="0.118"/>
                  <dgm:constr type="h" for="ch" forName="picture4" refType="h" fact="0.1663"/>
                  <dgm:constr type="l" for="ch" forName="desTx4" refType="r" refFor="ch" refForName="parTx4"/>
                  <dgm:constr type="r" for="ch" forName="desTx4" refType="w"/>
                  <dgm:constr type="t" for="ch" forName="desTx4" refType="t" refFor="ch" refForName="parTx4"/>
                  <dgm:constr type="h" for="ch" forName="desTx4" refType="h" refFor="ch" refForName="parTx4"/>
                  <dgm:constr type="l" for="ch" forName="parTx5" refType="w" fact="0.618"/>
                  <dgm:constr type="t" for="ch" forName="parTx5" refType="h" fact="0.2262"/>
                  <dgm:constr type="w" for="ch" forName="parTx5" refType="w" fact="0.2544"/>
                  <dgm:constr type="h" for="ch" forName="parTx5" refType="h" fact="0.0962"/>
                  <dgm:constr type="ctrX" for="ch" forName="picture5" refType="w" fact="0.6064"/>
                  <dgm:constr type="ctrY" for="ch" forName="picture5" refType="h" fact="0.2127"/>
                  <dgm:constr type="w" for="ch" forName="picture5" refType="w" fact="0.118"/>
                  <dgm:constr type="h" for="ch" forName="picture5" refType="h" fact="0.1663"/>
                  <dgm:constr type="l" for="ch" forName="desTx5" refType="r" refFor="ch" refForName="parTx5"/>
                  <dgm:constr type="r" for="ch" forName="desTx5" refType="w"/>
                  <dgm:constr type="t" for="ch" forName="desTx5" refType="t" refFor="ch" refForName="parTx5"/>
                  <dgm:constr type="h" for="ch" forName="desTx5" refType="h" refFor="ch" refForName="parTx5"/>
                </dgm:constrLst>
              </dgm:if>
              <dgm:else name="Name47">
                <dgm:alg type="composite">
                  <dgm:param type="ar" val="1.164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userD" refType="w" fact="0.0143"/>
                  <dgm:constr type="ctrX" for="ch" forName="dot1" refType="w" fact="0.3951"/>
                  <dgm:constr type="ctrY" for="ch" forName="dot1" refType="h" fact="0.8674"/>
                  <dgm:constr type="w" for="ch" forName="dot1" refType="userD"/>
                  <dgm:constr type="h" for="ch" forName="dot1" refType="userD"/>
                  <dgm:constr type="ctrX" for="ch" forName="dot2" refType="w" fact="0.3634"/>
                  <dgm:constr type="ctrY" for="ch" forName="dot2" refType="h" fact="0.8824"/>
                  <dgm:constr type="w" for="ch" forName="dot2" refType="userD"/>
                  <dgm:constr type="h" for="ch" forName="dot2" refType="userD"/>
                  <dgm:constr type="ctrX" for="ch" forName="dot3" refType="w" fact="0.331"/>
                  <dgm:constr type="ctrY" for="ch" forName="dot3" refType="h" fact="0.8948"/>
                  <dgm:constr type="w" for="ch" forName="dot3" refType="userD"/>
                  <dgm:constr type="h" for="ch" forName="dot3" refType="userD"/>
                  <dgm:constr type="ctrX" for="ch" forName="dot4" refType="w" fact="0.2981"/>
                  <dgm:constr type="ctrY" for="ch" forName="dot4" refType="h" fact="0.9044"/>
                  <dgm:constr type="w" for="ch" forName="dot4" refType="userD"/>
                  <dgm:constr type="h" for="ch" forName="dot4" refType="userD"/>
                  <dgm:constr type="ctrX" for="ch" forName="dot5" refType="w" fact="0.5681"/>
                  <dgm:constr type="ctrY" for="ch" forName="dot5" refType="h" fact="0.7222"/>
                  <dgm:constr type="w" for="ch" forName="dot5" refType="userD"/>
                  <dgm:constr type="h" for="ch" forName="dot5" refType="userD"/>
                  <dgm:constr type="ctrX" for="ch" forName="dot6" refType="w" fact="0.543"/>
                  <dgm:constr type="ctrY" for="ch" forName="dot6" refType="h" fact="0.7518"/>
                  <dgm:constr type="w" for="ch" forName="dot6" refType="userD"/>
                  <dgm:constr type="h" for="ch" forName="dot6" refType="userD"/>
                  <dgm:constr type="ctrX" for="ch" forName="dot7" refType="w" fact="0.672"/>
                  <dgm:constr type="ctrY" for="ch" forName="dot7" refType="h" fact="0.5422"/>
                  <dgm:constr type="w" for="ch" forName="dot7" refType="userD"/>
                  <dgm:constr type="h" for="ch" forName="dot7" refType="userD"/>
                  <dgm:constr type="ctrX" for="ch" forName="dot8" refType="w" fact="0.7278"/>
                  <dgm:constr type="ctrY" for="ch" forName="dot8" refType="h" fact="0.3229"/>
                  <dgm:constr type="w" for="ch" forName="dot8" refType="userD"/>
                  <dgm:constr type="h" for="ch" forName="dot8" refType="userD"/>
                  <dgm:constr type="ctrX" for="ch" forName="dotArrow1" refType="w" fact="0.6999"/>
                  <dgm:constr type="ctrY" for="ch" forName="dotArrow1" refType="h" fact="0.0635"/>
                  <dgm:constr type="w" for="ch" forName="dotArrow1" refType="userD"/>
                  <dgm:constr type="h" for="ch" forName="dotArrow1" refType="userD"/>
                  <dgm:constr type="ctrX" for="ch" forName="dotArrow2" refType="w" fact="0.7207"/>
                  <dgm:constr type="ctrY" for="ch" forName="dotArrow2" refType="h" fact="0.0448"/>
                  <dgm:constr type="w" for="ch" forName="dotArrow2" refType="userD"/>
                  <dgm:constr type="h" for="ch" forName="dotArrow2" refType="userD"/>
                  <dgm:constr type="ctrX" for="ch" forName="dotArrow3" refType="w" fact="0.7415"/>
                  <dgm:constr type="ctrY" for="ch" forName="dotArrow3" refType="h" fact="0.026"/>
                  <dgm:constr type="w" for="ch" forName="dotArrow3" refType="userD"/>
                  <dgm:constr type="h" for="ch" forName="dotArrow3" refType="userD"/>
                  <dgm:constr type="ctrX" for="ch" forName="dotArrow4" refType="w" fact="0.7624"/>
                  <dgm:constr type="ctrY" for="ch" forName="dotArrow4" refType="h" fact="0.0448"/>
                  <dgm:constr type="w" for="ch" forName="dotArrow4" refType="userD"/>
                  <dgm:constr type="h" for="ch" forName="dotArrow4" refType="userD"/>
                  <dgm:constr type="ctrX" for="ch" forName="dotArrow5" refType="w" fact="0.7832"/>
                  <dgm:constr type="ctrY" for="ch" forName="dotArrow5" refType="h" fact="0.0635"/>
                  <dgm:constr type="w" for="ch" forName="dotArrow5" refType="userD"/>
                  <dgm:constr type="h" for="ch" forName="dotArrow5" refType="userD"/>
                  <dgm:constr type="ctrX" for="ch" forName="dotArrow6" refType="w" fact="0.7415"/>
                  <dgm:constr type="ctrY" for="ch" forName="dotArrow6" refType="h" fact="0.0656"/>
                  <dgm:constr type="w" for="ch" forName="dotArrow6" refType="userD"/>
                  <dgm:constr type="h" for="ch" forName="dotArrow6" refType="userD"/>
                  <dgm:constr type="ctrX" for="ch" forName="dotArrow7" refType="w" fact="0.7415"/>
                  <dgm:constr type="ctrY" for="ch" forName="dotArrow7" refType="h" fact="0.1052"/>
                  <dgm:constr type="w" for="ch" forName="dotArrow7" refType="userD"/>
                  <dgm:constr type="h" for="ch" forName="dotArrow7" refType="userD"/>
                  <dgm:constr type="l" for="ch" forName="parTx1" refType="w" fact="0.2115"/>
                  <dgm:constr type="t" for="ch" forName="parTx1" refType="h" fact="0.928"/>
                  <dgm:constr type="w" for="ch" forName="parTx1" refType="w" fact="0.3081"/>
                  <dgm:constr type="h" for="ch" forName="parTx1" refType="h" fact="0.0962"/>
                  <dgm:constr type="ctrX" for="ch" forName="picture1" refType="w" fact="0.1975"/>
                  <dgm:constr type="ctrY" for="ch" forName="picture1" refType="h" fact="0.9169"/>
                  <dgm:constr type="w" for="ch" forName="picture1" refType="w" fact="0.1429"/>
                  <dgm:constr type="h" for="ch" forName="picture1" refType="h" fact="0.1663"/>
                  <dgm:constr type="l" for="ch" forName="parTx2" refType="w" fact="0.4822"/>
                  <dgm:constr type="t" for="ch" forName="parTx2" refType="h" fact="0.8143"/>
                  <dgm:constr type="w" for="ch" forName="parTx2" refType="w" fact="0.3081"/>
                  <dgm:constr type="h" for="ch" forName="parTx2" refType="h" fact="0.0962"/>
                  <dgm:constr type="ctrX" for="ch" forName="picture2" refType="w" fact="0.4682"/>
                  <dgm:constr type="ctrY" for="ch" forName="picture2" refType="h" fact="0.8032"/>
                  <dgm:constr type="w" for="ch" forName="picture2" refType="w" fact="0.1429"/>
                  <dgm:constr type="h" for="ch" forName="picture2" refType="h" fact="0.1663"/>
                  <dgm:constr type="l" for="ch" forName="parTx3" refType="w" fact="0.629"/>
                  <dgm:constr type="t" for="ch" forName="parTx3" refType="h" fact="0.65"/>
                  <dgm:constr type="w" for="ch" forName="parTx3" refType="w" fact="0.3081"/>
                  <dgm:constr type="h" for="ch" forName="parTx3" refType="h" fact="0.0962"/>
                  <dgm:constr type="ctrX" for="ch" forName="picture3" refType="w" fact="0.615"/>
                  <dgm:constr type="ctrY" for="ch" forName="picture3" refType="h" fact="0.6389"/>
                  <dgm:constr type="w" for="ch" forName="picture3" refType="w" fact="0.1429"/>
                  <dgm:constr type="h" for="ch" forName="picture3" refType="h" fact="0.1663"/>
                  <dgm:constr type="l" for="ch" forName="parTx4" refType="w" fact="0.7057"/>
                  <dgm:constr type="t" for="ch" forName="parTx4" refType="h" fact="0.4388"/>
                  <dgm:constr type="w" for="ch" forName="parTx4" refType="w" fact="0.3081"/>
                  <dgm:constr type="h" for="ch" forName="parTx4" refType="h" fact="0.0962"/>
                  <dgm:constr type="ctrX" for="ch" forName="picture4" refType="w" fact="0.6917"/>
                  <dgm:constr type="ctrY" for="ch" forName="picture4" refType="h" fact="0.4277"/>
                  <dgm:constr type="w" for="ch" forName="picture4" refType="w" fact="0.1429"/>
                  <dgm:constr type="h" for="ch" forName="picture4" refType="h" fact="0.1663"/>
                  <dgm:constr type="l" for="ch" forName="parTx5" refType="w" fact="0.7484"/>
                  <dgm:constr type="t" for="ch" forName="parTx5" refType="h" fact="0.2238"/>
                  <dgm:constr type="w" for="ch" forName="parTx5" refType="w" fact="0.3081"/>
                  <dgm:constr type="h" for="ch" forName="parTx5" refType="h" fact="0.0962"/>
                  <dgm:constr type="ctrX" for="ch" forName="picture5" refType="w" fact="0.7344"/>
                  <dgm:constr type="ctrY" for="ch" forName="picture5" refType="h" fact="0.2127"/>
                  <dgm:constr type="w" for="ch" forName="picture5" refType="w" fact="0.1429"/>
                  <dgm:constr type="h" for="ch" forName="picture5" refType="h" fact="0.1663"/>
                </dgm:constrLst>
              </dgm:else>
            </dgm:choose>
          </dgm:if>
          <dgm:else name="Name48">
            <dgm:choose name="Name49">
              <dgm:if name="Name50" axis="des" func="maxDepth" op="gt" val="1">
                <dgm:alg type="composite">
                  <dgm:param type="ar" val="1.4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userD" refType="w" fact="0.0118"/>
                  <dgm:constr type="ctrX" for="ch" forName="dot1" refType="w" fact="0.6737"/>
                  <dgm:constr type="ctrY" for="ch" forName="dot1" refType="h" fact="0.8674"/>
                  <dgm:constr type="w" for="ch" forName="dot1" refType="userD"/>
                  <dgm:constr type="h" for="ch" forName="dot1" refType="userD"/>
                  <dgm:constr type="ctrX" for="ch" forName="dot2" refType="w" fact="0.6999"/>
                  <dgm:constr type="ctrY" for="ch" forName="dot2" refType="h" fact="0.8824"/>
                  <dgm:constr type="w" for="ch" forName="dot2" refType="userD"/>
                  <dgm:constr type="h" for="ch" forName="dot2" refType="userD"/>
                  <dgm:constr type="ctrX" for="ch" forName="dot3" refType="w" fact="0.7267"/>
                  <dgm:constr type="ctrY" for="ch" forName="dot3" refType="h" fact="0.8948"/>
                  <dgm:constr type="w" for="ch" forName="dot3" refType="userD"/>
                  <dgm:constr type="h" for="ch" forName="dot3" refType="userD"/>
                  <dgm:constr type="ctrX" for="ch" forName="dot4" refType="w" fact="0.7538"/>
                  <dgm:constr type="ctrY" for="ch" forName="dot4" refType="h" fact="0.9044"/>
                  <dgm:constr type="w" for="ch" forName="dot4" refType="userD"/>
                  <dgm:constr type="h" for="ch" forName="dot4" refType="userD"/>
                  <dgm:constr type="ctrX" for="ch" forName="dot5" refType="w" fact="0.5309"/>
                  <dgm:constr type="ctrY" for="ch" forName="dot5" refType="h" fact="0.7222"/>
                  <dgm:constr type="w" for="ch" forName="dot5" refType="userD"/>
                  <dgm:constr type="h" for="ch" forName="dot5" refType="userD"/>
                  <dgm:constr type="ctrX" for="ch" forName="dot6" refType="w" fact="0.5516"/>
                  <dgm:constr type="ctrY" for="ch" forName="dot6" refType="h" fact="0.7518"/>
                  <dgm:constr type="w" for="ch" forName="dot6" refType="userD"/>
                  <dgm:constr type="h" for="ch" forName="dot6" refType="userD"/>
                  <dgm:constr type="ctrX" for="ch" forName="dot7" refType="w" fact="0.4451"/>
                  <dgm:constr type="ctrY" for="ch" forName="dot7" refType="h" fact="0.5422"/>
                  <dgm:constr type="w" for="ch" forName="dot7" refType="userD"/>
                  <dgm:constr type="h" for="ch" forName="dot7" refType="userD"/>
                  <dgm:constr type="ctrX" for="ch" forName="dot8" refType="w" fact="0.399"/>
                  <dgm:constr type="ctrY" for="ch" forName="dot8" refType="h" fact="0.3229"/>
                  <dgm:constr type="w" for="ch" forName="dot8" refType="userD"/>
                  <dgm:constr type="h" for="ch" forName="dot8" refType="userD"/>
                  <dgm:constr type="ctrX" for="ch" forName="dotArrow1" refType="w" fact="0.4221"/>
                  <dgm:constr type="ctrY" for="ch" forName="dotArrow1" refType="h" fact="0.0635"/>
                  <dgm:constr type="w" for="ch" forName="dotArrow1" refType="userD"/>
                  <dgm:constr type="h" for="ch" forName="dotArrow1" refType="userD"/>
                  <dgm:constr type="ctrX" for="ch" forName="dotArrow2" refType="w" fact="0.4049"/>
                  <dgm:constr type="ctrY" for="ch" forName="dotArrow2" refType="h" fact="0.0448"/>
                  <dgm:constr type="w" for="ch" forName="dotArrow2" refType="userD"/>
                  <dgm:constr type="h" for="ch" forName="dotArrow2" refType="userD"/>
                  <dgm:constr type="ctrX" for="ch" forName="dotArrow3" refType="w" fact="0.3877"/>
                  <dgm:constr type="ctrY" for="ch" forName="dotArrow3" refType="h" fact="0.026"/>
                  <dgm:constr type="w" for="ch" forName="dotArrow3" refType="userD"/>
                  <dgm:constr type="h" for="ch" forName="dotArrow3" refType="userD"/>
                  <dgm:constr type="ctrX" for="ch" forName="dotArrow4" refType="w" fact="0.3705"/>
                  <dgm:constr type="ctrY" for="ch" forName="dotArrow4" refType="h" fact="0.0448"/>
                  <dgm:constr type="w" for="ch" forName="dotArrow4" refType="userD"/>
                  <dgm:constr type="h" for="ch" forName="dotArrow4" refType="userD"/>
                  <dgm:constr type="ctrX" for="ch" forName="dotArrow5" refType="w" fact="0.3533"/>
                  <dgm:constr type="ctrY" for="ch" forName="dotArrow5" refType="h" fact="0.0635"/>
                  <dgm:constr type="w" for="ch" forName="dotArrow5" refType="userD"/>
                  <dgm:constr type="h" for="ch" forName="dotArrow5" refType="userD"/>
                  <dgm:constr type="ctrX" for="ch" forName="dotArrow6" refType="w" fact="0.3877"/>
                  <dgm:constr type="ctrY" for="ch" forName="dotArrow6" refType="h" fact="0.0656"/>
                  <dgm:constr type="w" for="ch" forName="dotArrow6" refType="userD"/>
                  <dgm:constr type="h" for="ch" forName="dotArrow6" refType="userD"/>
                  <dgm:constr type="ctrX" for="ch" forName="dotArrow7" refType="w" fact="0.3877"/>
                  <dgm:constr type="ctrY" for="ch" forName="dotArrow7" refType="h" fact="0.1052"/>
                  <dgm:constr type="w" for="ch" forName="dotArrow7" refType="userD"/>
                  <dgm:constr type="h" for="ch" forName="dotArrow7" refType="userD"/>
                  <dgm:constr type="r" for="ch" forName="parTx1" refType="w" fact="0.8254"/>
                  <dgm:constr type="t" for="ch" forName="parTx1" refType="h" fact="0.9304"/>
                  <dgm:constr type="w" for="ch" forName="parTx1" refType="w" fact="0.2544"/>
                  <dgm:constr type="h" for="ch" forName="parTx1" refType="h" fact="0.0962"/>
                  <dgm:constr type="ctrX" for="ch" forName="picture1" refType="w" fact="0.8369"/>
                  <dgm:constr type="ctrY" for="ch" forName="picture1" refType="h" fact="0.9169"/>
                  <dgm:constr type="w" for="ch" forName="picture1" refType="w" fact="0.118"/>
                  <dgm:constr type="h" for="ch" forName="picture1" refType="h" fact="0.1663"/>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6018"/>
                  <dgm:constr type="t" for="ch" forName="parTx2" refType="h" fact="0.8167"/>
                  <dgm:constr type="w" for="ch" forName="parTx2" refType="w" fact="0.2544"/>
                  <dgm:constr type="h" for="ch" forName="parTx2" refType="h" fact="0.0962"/>
                  <dgm:constr type="ctrX" for="ch" forName="picture2" refType="w" fact="0.6134"/>
                  <dgm:constr type="ctrY" for="ch" forName="picture2" refType="h" fact="0.8032"/>
                  <dgm:constr type="w" for="ch" forName="picture2" refType="w" fact="0.118"/>
                  <dgm:constr type="h" for="ch" forName="picture2" refType="h" fact="0.1663"/>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806"/>
                  <dgm:constr type="t" for="ch" forName="parTx3" refType="h" fact="0.6524"/>
                  <dgm:constr type="w" for="ch" forName="parTx3" refType="w" fact="0.2544"/>
                  <dgm:constr type="h" for="ch" forName="parTx3" refType="h" fact="0.0962"/>
                  <dgm:constr type="ctrX" for="ch" forName="picture3" refType="w" fact="0.4922"/>
                  <dgm:constr type="ctrY" for="ch" forName="picture3" refType="h" fact="0.6389"/>
                  <dgm:constr type="w" for="ch" forName="picture3" refType="w" fact="0.118"/>
                  <dgm:constr type="h" for="ch" forName="picture3" refType="h" fact="0.1663"/>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4173"/>
                  <dgm:constr type="t" for="ch" forName="parTx4" refType="h" fact="0.4412"/>
                  <dgm:constr type="w" for="ch" forName="parTx4" refType="w" fact="0.2544"/>
                  <dgm:constr type="h" for="ch" forName="parTx4" refType="h" fact="0.0962"/>
                  <dgm:constr type="ctrX" for="ch" forName="picture4" refType="w" fact="0.4288"/>
                  <dgm:constr type="ctrY" for="ch" forName="picture4" refType="h" fact="0.4277"/>
                  <dgm:constr type="w" for="ch" forName="picture4" refType="w" fact="0.118"/>
                  <dgm:constr type="h" for="ch" forName="picture4" refType="h" fact="0.1663"/>
                  <dgm:constr type="r" for="ch" forName="desTx4" refType="l" refFor="ch" refForName="parTx4"/>
                  <dgm:constr type="l" for="ch" forName="desTx4"/>
                  <dgm:constr type="t" for="ch" forName="desTx4" refType="t" refFor="ch" refForName="parTx4"/>
                  <dgm:constr type="h" for="ch" forName="desTx4" refType="h" refFor="ch" refForName="parTx4"/>
                  <dgm:constr type="r" for="ch" forName="parTx5" refType="w" fact="0.382"/>
                  <dgm:constr type="t" for="ch" forName="parTx5" refType="h" fact="0.2262"/>
                  <dgm:constr type="w" for="ch" forName="parTx5" refType="w" fact="0.2544"/>
                  <dgm:constr type="h" for="ch" forName="parTx5" refType="h" fact="0.0962"/>
                  <dgm:constr type="ctrX" for="ch" forName="picture5" refType="w" fact="0.3936"/>
                  <dgm:constr type="ctrY" for="ch" forName="picture5" refType="h" fact="0.2127"/>
                  <dgm:constr type="w" for="ch" forName="picture5" refType="w" fact="0.118"/>
                  <dgm:constr type="h" for="ch" forName="picture5" refType="h" fact="0.1663"/>
                  <dgm:constr type="r" for="ch" forName="desTx5" refType="l" refFor="ch" refForName="parTx5"/>
                  <dgm:constr type="l" for="ch" forName="desTx5"/>
                  <dgm:constr type="t" for="ch" forName="desTx5" refType="t" refFor="ch" refForName="parTx5"/>
                  <dgm:constr type="h" for="ch" forName="desTx5" refType="h" refFor="ch" refForName="parTx5"/>
                </dgm:constrLst>
              </dgm:if>
              <dgm:else name="Name51">
                <dgm:alg type="composite">
                  <dgm:param type="ar" val="1.164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userD" refType="w" fact="0.0143"/>
                  <dgm:constr type="ctrX" for="ch" forName="dot1" refType="w" fact="0.6049"/>
                  <dgm:constr type="ctrY" for="ch" forName="dot1" refType="h" fact="0.8674"/>
                  <dgm:constr type="w" for="ch" forName="dot1" refType="userD"/>
                  <dgm:constr type="h" for="ch" forName="dot1" refType="userD"/>
                  <dgm:constr type="ctrX" for="ch" forName="dot2" refType="w" fact="0.6366"/>
                  <dgm:constr type="ctrY" for="ch" forName="dot2" refType="h" fact="0.8824"/>
                  <dgm:constr type="w" for="ch" forName="dot2" refType="userD"/>
                  <dgm:constr type="h" for="ch" forName="dot2" refType="userD"/>
                  <dgm:constr type="ctrX" for="ch" forName="dot3" refType="w" fact="0.669"/>
                  <dgm:constr type="ctrY" for="ch" forName="dot3" refType="h" fact="0.8948"/>
                  <dgm:constr type="w" for="ch" forName="dot3" refType="userD"/>
                  <dgm:constr type="h" for="ch" forName="dot3" refType="userD"/>
                  <dgm:constr type="ctrX" for="ch" forName="dot4" refType="w" fact="0.7019"/>
                  <dgm:constr type="ctrY" for="ch" forName="dot4" refType="h" fact="0.9044"/>
                  <dgm:constr type="w" for="ch" forName="dot4" refType="userD"/>
                  <dgm:constr type="h" for="ch" forName="dot4" refType="userD"/>
                  <dgm:constr type="ctrX" for="ch" forName="dot5" refType="w" fact="0.4319"/>
                  <dgm:constr type="ctrY" for="ch" forName="dot5" refType="h" fact="0.7222"/>
                  <dgm:constr type="w" for="ch" forName="dot5" refType="userD"/>
                  <dgm:constr type="h" for="ch" forName="dot5" refType="userD"/>
                  <dgm:constr type="ctrX" for="ch" forName="dot6" refType="w" fact="0.457"/>
                  <dgm:constr type="ctrY" for="ch" forName="dot6" refType="h" fact="0.7518"/>
                  <dgm:constr type="w" for="ch" forName="dot6" refType="userD"/>
                  <dgm:constr type="h" for="ch" forName="dot6" refType="userD"/>
                  <dgm:constr type="ctrX" for="ch" forName="dot7" refType="w" fact="0.328"/>
                  <dgm:constr type="ctrY" for="ch" forName="dot7" refType="h" fact="0.5422"/>
                  <dgm:constr type="w" for="ch" forName="dot7" refType="userD"/>
                  <dgm:constr type="h" for="ch" forName="dot7" refType="userD"/>
                  <dgm:constr type="ctrX" for="ch" forName="dot8" refType="w" fact="0.2722"/>
                  <dgm:constr type="ctrY" for="ch" forName="dot8" refType="h" fact="0.3229"/>
                  <dgm:constr type="w" for="ch" forName="dot8" refType="userD"/>
                  <dgm:constr type="h" for="ch" forName="dot8" refType="userD"/>
                  <dgm:constr type="ctrX" for="ch" forName="dotArrow1" refType="w" fact="0.3001"/>
                  <dgm:constr type="ctrY" for="ch" forName="dotArrow1" refType="h" fact="0.0635"/>
                  <dgm:constr type="w" for="ch" forName="dotArrow1" refType="userD"/>
                  <dgm:constr type="h" for="ch" forName="dotArrow1" refType="userD"/>
                  <dgm:constr type="ctrX" for="ch" forName="dotArrow2" refType="w" fact="0.2793"/>
                  <dgm:constr type="ctrY" for="ch" forName="dotArrow2" refType="h" fact="0.0448"/>
                  <dgm:constr type="w" for="ch" forName="dotArrow2" refType="userD"/>
                  <dgm:constr type="h" for="ch" forName="dotArrow2" refType="userD"/>
                  <dgm:constr type="ctrX" for="ch" forName="dotArrow3" refType="w" fact="0.2585"/>
                  <dgm:constr type="ctrY" for="ch" forName="dotArrow3" refType="h" fact="0.026"/>
                  <dgm:constr type="w" for="ch" forName="dotArrow3" refType="userD"/>
                  <dgm:constr type="h" for="ch" forName="dotArrow3" refType="userD"/>
                  <dgm:constr type="ctrX" for="ch" forName="dotArrow4" refType="w" fact="0.2376"/>
                  <dgm:constr type="ctrY" for="ch" forName="dotArrow4" refType="h" fact="0.0448"/>
                  <dgm:constr type="w" for="ch" forName="dotArrow4" refType="userD"/>
                  <dgm:constr type="h" for="ch" forName="dotArrow4" refType="userD"/>
                  <dgm:constr type="ctrX" for="ch" forName="dotArrow5" refType="w" fact="0.2168"/>
                  <dgm:constr type="ctrY" for="ch" forName="dotArrow5" refType="h" fact="0.0635"/>
                  <dgm:constr type="w" for="ch" forName="dotArrow5" refType="userD"/>
                  <dgm:constr type="h" for="ch" forName="dotArrow5" refType="userD"/>
                  <dgm:constr type="ctrX" for="ch" forName="dotArrow6" refType="w" fact="0.2585"/>
                  <dgm:constr type="ctrY" for="ch" forName="dotArrow6" refType="h" fact="0.0656"/>
                  <dgm:constr type="w" for="ch" forName="dotArrow6" refType="userD"/>
                  <dgm:constr type="h" for="ch" forName="dotArrow6" refType="userD"/>
                  <dgm:constr type="ctrX" for="ch" forName="dotArrow7" refType="w" fact="0.2585"/>
                  <dgm:constr type="ctrY" for="ch" forName="dotArrow7" refType="h" fact="0.1052"/>
                  <dgm:constr type="w" for="ch" forName="dotArrow7" refType="userD"/>
                  <dgm:constr type="h" for="ch" forName="dotArrow7" refType="userD"/>
                  <dgm:constr type="r" for="ch" forName="parTx1" refType="w" fact="0.7885"/>
                  <dgm:constr type="t" for="ch" forName="parTx1" refType="h" fact="0.928"/>
                  <dgm:constr type="w" for="ch" forName="parTx1" refType="w" fact="0.3081"/>
                  <dgm:constr type="h" for="ch" forName="parTx1" refType="h" fact="0.0962"/>
                  <dgm:constr type="ctrX" for="ch" forName="picture1" refType="w" fact="0.8025"/>
                  <dgm:constr type="ctrY" for="ch" forName="picture1" refType="h" fact="0.9169"/>
                  <dgm:constr type="w" for="ch" forName="picture1" refType="w" fact="0.1429"/>
                  <dgm:constr type="h" for="ch" forName="picture1" refType="h" fact="0.1663"/>
                  <dgm:constr type="r" for="ch" forName="parTx2" refType="w" fact="0.5178"/>
                  <dgm:constr type="t" for="ch" forName="parTx2" refType="h" fact="0.8143"/>
                  <dgm:constr type="w" for="ch" forName="parTx2" refType="w" fact="0.3081"/>
                  <dgm:constr type="h" for="ch" forName="parTx2" refType="h" fact="0.0962"/>
                  <dgm:constr type="ctrX" for="ch" forName="picture2" refType="w" fact="0.5318"/>
                  <dgm:constr type="ctrY" for="ch" forName="picture2" refType="h" fact="0.8032"/>
                  <dgm:constr type="w" for="ch" forName="picture2" refType="w" fact="0.1429"/>
                  <dgm:constr type="h" for="ch" forName="picture2" refType="h" fact="0.1663"/>
                  <dgm:constr type="r" for="ch" forName="parTx3" refType="w" fact="0.371"/>
                  <dgm:constr type="t" for="ch" forName="parTx3" refType="h" fact="0.65"/>
                  <dgm:constr type="w" for="ch" forName="parTx3" refType="w" fact="0.3081"/>
                  <dgm:constr type="h" for="ch" forName="parTx3" refType="h" fact="0.0962"/>
                  <dgm:constr type="ctrX" for="ch" forName="picture3" refType="w" fact="0.385"/>
                  <dgm:constr type="ctrY" for="ch" forName="picture3" refType="h" fact="0.6389"/>
                  <dgm:constr type="w" for="ch" forName="picture3" refType="w" fact="0.1429"/>
                  <dgm:constr type="h" for="ch" forName="picture3" refType="h" fact="0.1663"/>
                  <dgm:constr type="r" for="ch" forName="parTx4" refType="w" fact="0.2943"/>
                  <dgm:constr type="t" for="ch" forName="parTx4" refType="h" fact="0.4388"/>
                  <dgm:constr type="w" for="ch" forName="parTx4" refType="w" fact="0.3081"/>
                  <dgm:constr type="h" for="ch" forName="parTx4" refType="h" fact="0.0962"/>
                  <dgm:constr type="ctrX" for="ch" forName="picture4" refType="w" fact="0.3083"/>
                  <dgm:constr type="ctrY" for="ch" forName="picture4" refType="h" fact="0.4277"/>
                  <dgm:constr type="w" for="ch" forName="picture4" refType="w" fact="0.1429"/>
                  <dgm:constr type="h" for="ch" forName="picture4" refType="h" fact="0.1663"/>
                  <dgm:constr type="r" for="ch" forName="parTx5" refType="w" fact="0.2516"/>
                  <dgm:constr type="t" for="ch" forName="parTx5" refType="h" fact="0.2238"/>
                  <dgm:constr type="w" for="ch" forName="parTx5" refType="w" fact="0.3081"/>
                  <dgm:constr type="h" for="ch" forName="parTx5" refType="h" fact="0.0962"/>
                  <dgm:constr type="ctrX" for="ch" forName="picture5" refType="w" fact="0.2656"/>
                  <dgm:constr type="ctrY" for="ch" forName="picture5" refType="h" fact="0.2127"/>
                  <dgm:constr type="w" for="ch" forName="picture5" refType="w" fact="0.1429"/>
                  <dgm:constr type="h" for="ch" forName="picture5" refType="h" fact="0.1663"/>
                </dgm:constrLst>
              </dgm:else>
            </dgm:choose>
          </dgm:else>
        </dgm:choose>
      </dgm:if>
      <dgm:if name="Name52" axis="ch" ptType="node" func="cnt" op="equ" val="6">
        <dgm:choose name="Name53">
          <dgm:if name="Name54" func="var" arg="dir" op="equ" val="norm">
            <dgm:choose name="Name55">
              <dgm:if name="Name56" axis="des" func="maxDepth" op="gt" val="1">
                <dgm:alg type="composite">
                  <dgm:param type="ar" val="1.3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userD" refType="w" fact="0.0105"/>
                  <dgm:constr type="ctrX" for="ch" forName="dot1" refType="w" fact="0.3608"/>
                  <dgm:constr type="ctrY" for="ch" forName="dot1" refType="h" fact="0.8839"/>
                  <dgm:constr type="w" for="ch" forName="dot1" refType="userD"/>
                  <dgm:constr type="h" for="ch" forName="dot1" refType="userD"/>
                  <dgm:constr type="ctrX" for="ch" forName="dot2" refType="w" fact="0.3384"/>
                  <dgm:constr type="ctrY" for="ch" forName="dot2" refType="h" fact="0.8967"/>
                  <dgm:constr type="w" for="ch" forName="dot2" refType="userD"/>
                  <dgm:constr type="h" for="ch" forName="dot2" refType="userD"/>
                  <dgm:constr type="ctrX" for="ch" forName="dot3" refType="w" fact="0.3155"/>
                  <dgm:constr type="ctrY" for="ch" forName="dot3" refType="h" fact="0.9076"/>
                  <dgm:constr type="w" for="ch" forName="dot3" refType="userD"/>
                  <dgm:constr type="h" for="ch" forName="dot3" refType="userD"/>
                  <dgm:constr type="ctrX" for="ch" forName="dot4" refType="w" fact="0.2923"/>
                  <dgm:constr type="ctrY" for="ch" forName="dot4" refType="h" fact="0.9165"/>
                  <dgm:constr type="w" for="ch" forName="dot4" refType="userD"/>
                  <dgm:constr type="h" for="ch" forName="dot4" refType="userD"/>
                  <dgm:constr type="ctrX" for="ch" forName="dot5" refType="w" fact="0.2688"/>
                  <dgm:constr type="ctrY" for="ch" forName="dot5" refType="h" fact="0.9234"/>
                  <dgm:constr type="w" for="ch" forName="dot5" refType="userD"/>
                  <dgm:constr type="h" for="ch" forName="dot5" refType="userD"/>
                  <dgm:constr type="ctrX" for="ch" forName="dot6" refType="w" fact="0.4883"/>
                  <dgm:constr type="ctrY" for="ch" forName="dot6" refType="h" fact="0.764"/>
                  <dgm:constr type="w" for="ch" forName="dot6" refType="userD"/>
                  <dgm:constr type="h" for="ch" forName="dot6" refType="userD"/>
                  <dgm:constr type="ctrX" for="ch" forName="dot7" refType="w" fact="0.4695"/>
                  <dgm:constr type="ctrY" for="ch" forName="dot7" refType="h" fact="0.7878"/>
                  <dgm:constr type="w" for="ch" forName="dot7" refType="userD"/>
                  <dgm:constr type="h" for="ch" forName="dot7" refType="userD"/>
                  <dgm:constr type="ctrX" for="ch" forName="dot8" refType="w" fact="0.5696"/>
                  <dgm:constr type="ctrY" for="ch" forName="dot8" refType="h" fact="0.6227"/>
                  <dgm:constr type="w" for="ch" forName="dot8" refType="userD"/>
                  <dgm:constr type="h" for="ch" forName="dot8" refType="userD"/>
                  <dgm:constr type="ctrX" for="ch" forName="dot9" refType="w" fact="0.6247"/>
                  <dgm:constr type="ctrY" for="ch" forName="dot9" refType="h" fact="0.4556"/>
                  <dgm:constr type="w" for="ch" forName="dot9" refType="userD"/>
                  <dgm:constr type="h" for="ch" forName="dot9" refType="userD"/>
                  <dgm:constr type="ctrX" for="ch" forName="dot10" refType="w" fact="0.6509"/>
                  <dgm:constr type="ctrY" for="ch" forName="dot10" refType="h" fact="0.2816"/>
                  <dgm:constr type="w" for="ch" forName="dot10" refType="userD"/>
                  <dgm:constr type="h" for="ch" forName="dot10" refType="userD"/>
                  <dgm:constr type="ctrX" for="ch" forName="dotArrow1" refType="w" fact="0.6281"/>
                  <dgm:constr type="ctrY" for="ch" forName="dotArrow1" refType="h" fact="0.0748"/>
                  <dgm:constr type="w" for="ch" forName="dotArrow1" refType="userD"/>
                  <dgm:constr type="h" for="ch" forName="dotArrow1" refType="userD"/>
                  <dgm:constr type="ctrX" for="ch" forName="dotArrow2" refType="w" fact="0.6437"/>
                  <dgm:constr type="ctrY" for="ch" forName="dotArrow2" refType="h" fact="0.0581"/>
                  <dgm:constr type="w" for="ch" forName="dotArrow2" refType="userD"/>
                  <dgm:constr type="h" for="ch" forName="dotArrow2" refType="userD"/>
                  <dgm:constr type="ctrX" for="ch" forName="dotArrow3" refType="w" fact="0.6593"/>
                  <dgm:constr type="ctrY" for="ch" forName="dotArrow3" refType="h" fact="0.0414"/>
                  <dgm:constr type="w" for="ch" forName="dotArrow3" refType="userD"/>
                  <dgm:constr type="h" for="ch" forName="dotArrow3" refType="userD"/>
                  <dgm:constr type="ctrX" for="ch" forName="dotArrow4" refType="w" fact="0.675"/>
                  <dgm:constr type="ctrY" for="ch" forName="dotArrow4" refType="h" fact="0.0581"/>
                  <dgm:constr type="w" for="ch" forName="dotArrow4" refType="userD"/>
                  <dgm:constr type="h" for="ch" forName="dotArrow4" refType="userD"/>
                  <dgm:constr type="ctrX" for="ch" forName="dotArrow5" refType="w" fact="0.6906"/>
                  <dgm:constr type="ctrY" for="ch" forName="dotArrow5" refType="h" fact="0.0748"/>
                  <dgm:constr type="w" for="ch" forName="dotArrow5" refType="userD"/>
                  <dgm:constr type="h" for="ch" forName="dotArrow5" refType="userD"/>
                  <dgm:constr type="ctrX" for="ch" forName="dotArrow6" refType="w" fact="0.6593"/>
                  <dgm:constr type="ctrY" for="ch" forName="dotArrow6" refType="h" fact="0.0766"/>
                  <dgm:constr type="w" for="ch" forName="dotArrow6" refType="userD"/>
                  <dgm:constr type="h" for="ch" forName="dotArrow6" refType="userD"/>
                  <dgm:constr type="ctrX" for="ch" forName="dotArrow7" refType="w" fact="0.6593"/>
                  <dgm:constr type="ctrY" for="ch" forName="dotArrow7" refType="h" fact="0.1118"/>
                  <dgm:constr type="w" for="ch" forName="dotArrow7" refType="userD"/>
                  <dgm:constr type="h" for="ch" forName="dotArrow7" refType="userD"/>
                  <dgm:constr type="l" for="ch" forName="parTx1" refType="w" fact="0.2091"/>
                  <dgm:constr type="t" for="ch" forName="parTx1" refType="h" fact="0.9433"/>
                  <dgm:constr type="w" for="ch" forName="parTx1" refType="w" fact="0.2275"/>
                  <dgm:constr type="h" for="ch" forName="parTx1" refType="h" fact="0.0811"/>
                  <dgm:constr type="ctrX" for="ch" forName="picture1" refType="w" fact="0.1988"/>
                  <dgm:constr type="ctrY" for="ch" forName="picture1" refType="h" fact="0.9322"/>
                  <dgm:constr type="w" for="ch" forName="picture1" refType="w" fact="0.1055"/>
                  <dgm:constr type="h" for="ch" forName="picture1" refType="h" fact="0.1403"/>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4273"/>
                  <dgm:constr type="t" for="ch" forName="parTx2" refType="h" fact="0.8468"/>
                  <dgm:constr type="w" for="ch" forName="parTx2" refType="w" fact="0.2275"/>
                  <dgm:constr type="h" for="ch" forName="parTx2" refType="h" fact="0.0811"/>
                  <dgm:constr type="ctrX" for="ch" forName="picture2" refType="w" fact="0.4169"/>
                  <dgm:constr type="ctrY" for="ch" forName="picture2" refType="h" fact="0.8357"/>
                  <dgm:constr type="w" for="ch" forName="picture2" refType="w" fact="0.1055"/>
                  <dgm:constr type="h" for="ch" forName="picture2" refType="h" fact="0.1403"/>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349"/>
                  <dgm:constr type="t" for="ch" forName="parTx3" refType="h" fact="0.7023"/>
                  <dgm:constr type="w" for="ch" forName="parTx3" refType="w" fact="0.2275"/>
                  <dgm:constr type="h" for="ch" forName="parTx3" refType="h" fact="0.0811"/>
                  <dgm:constr type="ctrX" for="ch" forName="picture3" refType="w" fact="0.5245"/>
                  <dgm:constr type="ctrY" for="ch" forName="picture3" refType="h" fact="0.6912"/>
                  <dgm:constr type="w" for="ch" forName="picture3" refType="w" fact="0.1055"/>
                  <dgm:constr type="h" for="ch" forName="picture3" refType="h" fact="0.1403"/>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5998"/>
                  <dgm:constr type="t" for="ch" forName="parTx4" refType="h" fact="0.5441"/>
                  <dgm:constr type="w" for="ch" forName="parTx4" refType="w" fact="0.2275"/>
                  <dgm:constr type="h" for="ch" forName="parTx4" refType="h" fact="0.0811"/>
                  <dgm:constr type="ctrX" for="ch" forName="picture4" refType="w" fact="0.5894"/>
                  <dgm:constr type="ctrY" for="ch" forName="picture4" refType="h" fact="0.533"/>
                  <dgm:constr type="w" for="ch" forName="picture4" refType="w" fact="0.1055"/>
                  <dgm:constr type="h" for="ch" forName="picture4" refType="h" fact="0.1403"/>
                  <dgm:constr type="l" for="ch" forName="desTx4" refType="r" refFor="ch" refForName="parTx4"/>
                  <dgm:constr type="r" for="ch" forName="desTx4" refType="w"/>
                  <dgm:constr type="t" for="ch" forName="desTx4" refType="t" refFor="ch" refForName="parTx4"/>
                  <dgm:constr type="h" for="ch" forName="desTx4" refType="h" refFor="ch" refForName="parTx4"/>
                  <dgm:constr type="l" for="ch" forName="parTx5" refType="w" fact="0.6416"/>
                  <dgm:constr type="t" for="ch" forName="parTx5" refType="h" fact="0.3737"/>
                  <dgm:constr type="w" for="ch" forName="parTx5" refType="w" fact="0.2275"/>
                  <dgm:constr type="h" for="ch" forName="parTx5" refType="h" fact="0.0811"/>
                  <dgm:constr type="ctrX" for="ch" forName="picture5" refType="w" fact="0.6313"/>
                  <dgm:constr type="ctrY" for="ch" forName="picture5" refType="h" fact="0.3626"/>
                  <dgm:constr type="w" for="ch" forName="picture5" refType="w" fact="0.1055"/>
                  <dgm:constr type="h" for="ch" forName="picture5" refType="h" fact="0.1403"/>
                  <dgm:constr type="l" for="ch" forName="desTx5" refType="r" refFor="ch" refForName="parTx5"/>
                  <dgm:constr type="r" for="ch" forName="desTx5" refType="w"/>
                  <dgm:constr type="t" for="ch" forName="desTx5" refType="t" refFor="ch" refForName="parTx5"/>
                  <dgm:constr type="h" for="ch" forName="desTx5" refType="h" refFor="ch" refForName="parTx5"/>
                  <dgm:constr type="l" for="ch" forName="parTx6" refType="w" fact="0.6644"/>
                  <dgm:constr type="t" for="ch" forName="parTx6" refType="h" fact="0.2061"/>
                  <dgm:constr type="w" for="ch" forName="parTx6" refType="w" fact="0.2275"/>
                  <dgm:constr type="h" for="ch" forName="parTx6" refType="h" fact="0.0811"/>
                  <dgm:constr type="ctrX" for="ch" forName="picture6" refType="w" fact="0.6541"/>
                  <dgm:constr type="ctrY" for="ch" forName="picture6" refType="h" fact="0.195"/>
                  <dgm:constr type="w" for="ch" forName="picture6" refType="w" fact="0.1055"/>
                  <dgm:constr type="h" for="ch" forName="picture6" refType="h" fact="0.1403"/>
                  <dgm:constr type="l" for="ch" forName="desTx6" refType="r" refFor="ch" refForName="parTx6"/>
                  <dgm:constr type="r" for="ch" forName="desTx6" refType="w"/>
                  <dgm:constr type="t" for="ch" forName="desTx6" refType="t" refFor="ch" refForName="parTx6"/>
                  <dgm:constr type="h" for="ch" forName="desTx6" refType="h" refFor="ch" refForName="parTx6"/>
                </dgm:constrLst>
              </dgm:if>
              <dgm:else name="Name57">
                <dgm:alg type="composite">
                  <dgm:param type="ar" val="1.122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userD" refType="w" fact="0.0125"/>
                  <dgm:constr type="ctrX" for="ch" forName="dot1" refType="w" fact="0.4276"/>
                  <dgm:constr type="ctrY" for="ch" forName="dot1" refType="h" fact="0.8839"/>
                  <dgm:constr type="w" for="ch" forName="dot1" refType="userD"/>
                  <dgm:constr type="h" for="ch" forName="dot1" refType="userD"/>
                  <dgm:constr type="ctrX" for="ch" forName="dot2" refType="w" fact="0.401"/>
                  <dgm:constr type="ctrY" for="ch" forName="dot2" refType="h" fact="0.8967"/>
                  <dgm:constr type="w" for="ch" forName="dot2" refType="userD"/>
                  <dgm:constr type="h" for="ch" forName="dot2" refType="userD"/>
                  <dgm:constr type="ctrX" for="ch" forName="dot3" refType="w" fact="0.3739"/>
                  <dgm:constr type="ctrY" for="ch" forName="dot3" refType="h" fact="0.9076"/>
                  <dgm:constr type="w" for="ch" forName="dot3" refType="userD"/>
                  <dgm:constr type="h" for="ch" forName="dot3" refType="userD"/>
                  <dgm:constr type="ctrX" for="ch" forName="dot4" refType="w" fact="0.3464"/>
                  <dgm:constr type="ctrY" for="ch" forName="dot4" refType="h" fact="0.9165"/>
                  <dgm:constr type="w" for="ch" forName="dot4" refType="userD"/>
                  <dgm:constr type="h" for="ch" forName="dot4" refType="userD"/>
                  <dgm:constr type="ctrX" for="ch" forName="dot5" refType="w" fact="0.3186"/>
                  <dgm:constr type="ctrY" for="ch" forName="dot5" refType="h" fact="0.9234"/>
                  <dgm:constr type="w" for="ch" forName="dot5" refType="userD"/>
                  <dgm:constr type="h" for="ch" forName="dot5" refType="userD"/>
                  <dgm:constr type="ctrX" for="ch" forName="dot6" refType="w" fact="0.5786"/>
                  <dgm:constr type="ctrY" for="ch" forName="dot6" refType="h" fact="0.764"/>
                  <dgm:constr type="w" for="ch" forName="dot6" refType="userD"/>
                  <dgm:constr type="h" for="ch" forName="dot6" refType="userD"/>
                  <dgm:constr type="ctrX" for="ch" forName="dot7" refType="w" fact="0.5564"/>
                  <dgm:constr type="ctrY" for="ch" forName="dot7" refType="h" fact="0.7878"/>
                  <dgm:constr type="w" for="ch" forName="dot7" refType="userD"/>
                  <dgm:constr type="h" for="ch" forName="dot7" refType="userD"/>
                  <dgm:constr type="ctrX" for="ch" forName="dot8" refType="w" fact="0.675"/>
                  <dgm:constr type="ctrY" for="ch" forName="dot8" refType="h" fact="0.6227"/>
                  <dgm:constr type="w" for="ch" forName="dot8" refType="userD"/>
                  <dgm:constr type="h" for="ch" forName="dot8" refType="userD"/>
                  <dgm:constr type="ctrX" for="ch" forName="dot9" refType="w" fact="0.7403"/>
                  <dgm:constr type="ctrY" for="ch" forName="dot9" refType="h" fact="0.4556"/>
                  <dgm:constr type="w" for="ch" forName="dot9" refType="userD"/>
                  <dgm:constr type="h" for="ch" forName="dot9" refType="userD"/>
                  <dgm:constr type="ctrX" for="ch" forName="dot10" refType="w" fact="0.7714"/>
                  <dgm:constr type="ctrY" for="ch" forName="dot10" refType="h" fact="0.2816"/>
                  <dgm:constr type="w" for="ch" forName="dot10" refType="userD"/>
                  <dgm:constr type="h" for="ch" forName="dot10" refType="userD"/>
                  <dgm:constr type="ctrX" for="ch" forName="dotArrow1" refType="w" fact="0.7443"/>
                  <dgm:constr type="ctrY" for="ch" forName="dotArrow1" refType="h" fact="0.0748"/>
                  <dgm:constr type="w" for="ch" forName="dotArrow1" refType="userD"/>
                  <dgm:constr type="h" for="ch" forName="dotArrow1" refType="userD"/>
                  <dgm:constr type="ctrX" for="ch" forName="dotArrow2" refType="w" fact="0.7628"/>
                  <dgm:constr type="ctrY" for="ch" forName="dotArrow2" refType="h" fact="0.0581"/>
                  <dgm:constr type="w" for="ch" forName="dotArrow2" refType="userD"/>
                  <dgm:constr type="h" for="ch" forName="dotArrow2" refType="userD"/>
                  <dgm:constr type="ctrX" for="ch" forName="dotArrow3" refType="w" fact="0.7814"/>
                  <dgm:constr type="ctrY" for="ch" forName="dotArrow3" refType="h" fact="0.0414"/>
                  <dgm:constr type="w" for="ch" forName="dotArrow3" refType="userD"/>
                  <dgm:constr type="h" for="ch" forName="dotArrow3" refType="userD"/>
                  <dgm:constr type="ctrX" for="ch" forName="dotArrow4" refType="w" fact="0.7999"/>
                  <dgm:constr type="ctrY" for="ch" forName="dotArrow4" refType="h" fact="0.0581"/>
                  <dgm:constr type="w" for="ch" forName="dotArrow4" refType="userD"/>
                  <dgm:constr type="h" for="ch" forName="dotArrow4" refType="userD"/>
                  <dgm:constr type="ctrX" for="ch" forName="dotArrow5" refType="w" fact="0.8184"/>
                  <dgm:constr type="ctrY" for="ch" forName="dotArrow5" refType="h" fact="0.0748"/>
                  <dgm:constr type="w" for="ch" forName="dotArrow5" refType="userD"/>
                  <dgm:constr type="h" for="ch" forName="dotArrow5" refType="userD"/>
                  <dgm:constr type="ctrX" for="ch" forName="dotArrow6" refType="w" fact="0.7814"/>
                  <dgm:constr type="ctrY" for="ch" forName="dotArrow6" refType="h" fact="0.0766"/>
                  <dgm:constr type="w" for="ch" forName="dotArrow6" refType="userD"/>
                  <dgm:constr type="h" for="ch" forName="dotArrow6" refType="userD"/>
                  <dgm:constr type="ctrX" for="ch" forName="dotArrow7" refType="w" fact="0.7814"/>
                  <dgm:constr type="ctrY" for="ch" forName="dotArrow7" refType="h" fact="0.1118"/>
                  <dgm:constr type="w" for="ch" forName="dotArrow7" refType="userD"/>
                  <dgm:constr type="h" for="ch" forName="dotArrow7" refType="userD"/>
                  <dgm:constr type="l" for="ch" forName="parTx1" refType="w" fact="0.2479"/>
                  <dgm:constr type="t" for="ch" forName="parTx1" refType="h" fact="0.9416"/>
                  <dgm:constr type="w" for="ch" forName="parTx1" refType="w" fact="0.2696"/>
                  <dgm:constr type="h" for="ch" forName="parTx1" refType="h" fact="0.0811"/>
                  <dgm:constr type="ctrX" for="ch" forName="picture1" refType="w" fact="0.2356"/>
                  <dgm:constr type="ctrY" for="ch" forName="picture1" refType="h" fact="0.9322"/>
                  <dgm:constr type="w" for="ch" forName="picture1" refType="w" fact="0.125"/>
                  <dgm:constr type="h" for="ch" forName="picture1" refType="h" fact="0.1403"/>
                  <dgm:constr type="l" for="ch" forName="parTx2" refType="w" fact="0.5064"/>
                  <dgm:constr type="t" for="ch" forName="parTx2" refType="h" fact="0.8451"/>
                  <dgm:constr type="w" for="ch" forName="parTx2" refType="w" fact="0.2696"/>
                  <dgm:constr type="h" for="ch" forName="parTx2" refType="h" fact="0.0811"/>
                  <dgm:constr type="ctrX" for="ch" forName="picture2" refType="w" fact="0.4941"/>
                  <dgm:constr type="ctrY" for="ch" forName="picture2" refType="h" fact="0.8357"/>
                  <dgm:constr type="w" for="ch" forName="picture2" refType="w" fact="0.125"/>
                  <dgm:constr type="h" for="ch" forName="picture2" refType="h" fact="0.1403"/>
                  <dgm:constr type="l" for="ch" forName="parTx3" refType="w" fact="0.6339"/>
                  <dgm:constr type="t" for="ch" forName="parTx3" refType="h" fact="0.7006"/>
                  <dgm:constr type="w" for="ch" forName="parTx3" refType="w" fact="0.2696"/>
                  <dgm:constr type="h" for="ch" forName="parTx3" refType="h" fact="0.0811"/>
                  <dgm:constr type="ctrX" for="ch" forName="picture3" refType="w" fact="0.6216"/>
                  <dgm:constr type="ctrY" for="ch" forName="picture3" refType="h" fact="0.6912"/>
                  <dgm:constr type="w" for="ch" forName="picture3" refType="w" fact="0.125"/>
                  <dgm:constr type="h" for="ch" forName="picture3" refType="h" fact="0.1403"/>
                  <dgm:constr type="l" for="ch" forName="parTx4" refType="w" fact="0.7108"/>
                  <dgm:constr type="t" for="ch" forName="parTx4" refType="h" fact="0.5424"/>
                  <dgm:constr type="w" for="ch" forName="parTx4" refType="w" fact="0.2696"/>
                  <dgm:constr type="h" for="ch" forName="parTx4" refType="h" fact="0.0811"/>
                  <dgm:constr type="ctrX" for="ch" forName="picture4" refType="w" fact="0.6985"/>
                  <dgm:constr type="ctrY" for="ch" forName="picture4" refType="h" fact="0.533"/>
                  <dgm:constr type="w" for="ch" forName="picture4" refType="w" fact="0.125"/>
                  <dgm:constr type="h" for="ch" forName="picture4" refType="h" fact="0.1403"/>
                  <dgm:constr type="l" for="ch" forName="parTx5" refType="w" fact="0.7604"/>
                  <dgm:constr type="t" for="ch" forName="parTx5" refType="h" fact="0.372"/>
                  <dgm:constr type="w" for="ch" forName="parTx5" refType="w" fact="0.2696"/>
                  <dgm:constr type="h" for="ch" forName="parTx5" refType="h" fact="0.0811"/>
                  <dgm:constr type="ctrX" for="ch" forName="picture5" refType="w" fact="0.7481"/>
                  <dgm:constr type="ctrY" for="ch" forName="picture5" refType="h" fact="0.3626"/>
                  <dgm:constr type="w" for="ch" forName="picture5" refType="w" fact="0.125"/>
                  <dgm:constr type="h" for="ch" forName="picture5" refType="h" fact="0.1403"/>
                  <dgm:constr type="l" for="ch" forName="parTx6" refType="w" fact="0.7874"/>
                  <dgm:constr type="t" for="ch" forName="parTx6" refType="h" fact="0.2044"/>
                  <dgm:constr type="w" for="ch" forName="parTx6" refType="w" fact="0.2696"/>
                  <dgm:constr type="h" for="ch" forName="parTx6" refType="h" fact="0.0811"/>
                  <dgm:constr type="ctrX" for="ch" forName="picture6" refType="w" fact="0.7751"/>
                  <dgm:constr type="ctrY" for="ch" forName="picture6" refType="h" fact="0.195"/>
                  <dgm:constr type="w" for="ch" forName="picture6" refType="w" fact="0.125"/>
                  <dgm:constr type="h" for="ch" forName="picture6" refType="h" fact="0.1403"/>
                </dgm:constrLst>
              </dgm:else>
            </dgm:choose>
          </dgm:if>
          <dgm:else name="Name58">
            <dgm:choose name="Name59">
              <dgm:if name="Name60" axis="des" func="maxDepth" op="gt" val="1">
                <dgm:alg type="composite">
                  <dgm:param type="ar" val="1.3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userD" refType="w" fact="0.0105"/>
                  <dgm:constr type="ctrX" for="ch" forName="dot1" refType="w" fact="0.6392"/>
                  <dgm:constr type="ctrY" for="ch" forName="dot1" refType="h" fact="0.8839"/>
                  <dgm:constr type="w" for="ch" forName="dot1" refType="userD"/>
                  <dgm:constr type="h" for="ch" forName="dot1" refType="userD"/>
                  <dgm:constr type="ctrX" for="ch" forName="dot2" refType="w" fact="0.6616"/>
                  <dgm:constr type="ctrY" for="ch" forName="dot2" refType="h" fact="0.8967"/>
                  <dgm:constr type="w" for="ch" forName="dot2" refType="userD"/>
                  <dgm:constr type="h" for="ch" forName="dot2" refType="userD"/>
                  <dgm:constr type="ctrX" for="ch" forName="dot3" refType="w" fact="0.6845"/>
                  <dgm:constr type="ctrY" for="ch" forName="dot3" refType="h" fact="0.9076"/>
                  <dgm:constr type="w" for="ch" forName="dot3" refType="userD"/>
                  <dgm:constr type="h" for="ch" forName="dot3" refType="userD"/>
                  <dgm:constr type="ctrX" for="ch" forName="dot4" refType="w" fact="0.7077"/>
                  <dgm:constr type="ctrY" for="ch" forName="dot4" refType="h" fact="0.9165"/>
                  <dgm:constr type="w" for="ch" forName="dot4" refType="userD"/>
                  <dgm:constr type="h" for="ch" forName="dot4" refType="userD"/>
                  <dgm:constr type="ctrX" for="ch" forName="dot5" refType="w" fact="0.7312"/>
                  <dgm:constr type="ctrY" for="ch" forName="dot5" refType="h" fact="0.9234"/>
                  <dgm:constr type="w" for="ch" forName="dot5" refType="userD"/>
                  <dgm:constr type="h" for="ch" forName="dot5" refType="userD"/>
                  <dgm:constr type="ctrX" for="ch" forName="dot6" refType="w" fact="0.5117"/>
                  <dgm:constr type="ctrY" for="ch" forName="dot6" refType="h" fact="0.764"/>
                  <dgm:constr type="w" for="ch" forName="dot6" refType="userD"/>
                  <dgm:constr type="h" for="ch" forName="dot6" refType="userD"/>
                  <dgm:constr type="ctrX" for="ch" forName="dot7" refType="w" fact="0.5305"/>
                  <dgm:constr type="ctrY" for="ch" forName="dot7" refType="h" fact="0.7878"/>
                  <dgm:constr type="w" for="ch" forName="dot7" refType="userD"/>
                  <dgm:constr type="h" for="ch" forName="dot7" refType="userD"/>
                  <dgm:constr type="ctrX" for="ch" forName="dot8" refType="w" fact="0.4304"/>
                  <dgm:constr type="ctrY" for="ch" forName="dot8" refType="h" fact="0.6227"/>
                  <dgm:constr type="w" for="ch" forName="dot8" refType="userD"/>
                  <dgm:constr type="h" for="ch" forName="dot8" refType="userD"/>
                  <dgm:constr type="ctrX" for="ch" forName="dot9" refType="w" fact="0.3753"/>
                  <dgm:constr type="ctrY" for="ch" forName="dot9" refType="h" fact="0.4556"/>
                  <dgm:constr type="w" for="ch" forName="dot9" refType="userD"/>
                  <dgm:constr type="h" for="ch" forName="dot9" refType="userD"/>
                  <dgm:constr type="ctrX" for="ch" forName="dot10" refType="w" fact="0.3491"/>
                  <dgm:constr type="ctrY" for="ch" forName="dot10" refType="h" fact="0.2816"/>
                  <dgm:constr type="w" for="ch" forName="dot10" refType="userD"/>
                  <dgm:constr type="h" for="ch" forName="dot10" refType="userD"/>
                  <dgm:constr type="ctrX" for="ch" forName="dotArrow1" refType="w" fact="0.3719"/>
                  <dgm:constr type="ctrY" for="ch" forName="dotArrow1" refType="h" fact="0.0748"/>
                  <dgm:constr type="w" for="ch" forName="dotArrow1" refType="userD"/>
                  <dgm:constr type="h" for="ch" forName="dotArrow1" refType="userD"/>
                  <dgm:constr type="ctrX" for="ch" forName="dotArrow2" refType="w" fact="0.3563"/>
                  <dgm:constr type="ctrY" for="ch" forName="dotArrow2" refType="h" fact="0.0581"/>
                  <dgm:constr type="w" for="ch" forName="dotArrow2" refType="userD"/>
                  <dgm:constr type="h" for="ch" forName="dotArrow2" refType="userD"/>
                  <dgm:constr type="ctrX" for="ch" forName="dotArrow3" refType="w" fact="0.3407"/>
                  <dgm:constr type="ctrY" for="ch" forName="dotArrow3" refType="h" fact="0.0414"/>
                  <dgm:constr type="w" for="ch" forName="dotArrow3" refType="userD"/>
                  <dgm:constr type="h" for="ch" forName="dotArrow3" refType="userD"/>
                  <dgm:constr type="ctrX" for="ch" forName="dotArrow4" refType="w" fact="0.325"/>
                  <dgm:constr type="ctrY" for="ch" forName="dotArrow4" refType="h" fact="0.0581"/>
                  <dgm:constr type="w" for="ch" forName="dotArrow4" refType="userD"/>
                  <dgm:constr type="h" for="ch" forName="dotArrow4" refType="userD"/>
                  <dgm:constr type="ctrX" for="ch" forName="dotArrow5" refType="w" fact="0.3094"/>
                  <dgm:constr type="ctrY" for="ch" forName="dotArrow5" refType="h" fact="0.0748"/>
                  <dgm:constr type="w" for="ch" forName="dotArrow5" refType="userD"/>
                  <dgm:constr type="h" for="ch" forName="dotArrow5" refType="userD"/>
                  <dgm:constr type="ctrX" for="ch" forName="dotArrow6" refType="w" fact="0.3407"/>
                  <dgm:constr type="ctrY" for="ch" forName="dotArrow6" refType="h" fact="0.0766"/>
                  <dgm:constr type="w" for="ch" forName="dotArrow6" refType="userD"/>
                  <dgm:constr type="h" for="ch" forName="dotArrow6" refType="userD"/>
                  <dgm:constr type="ctrX" for="ch" forName="dotArrow7" refType="w" fact="0.3407"/>
                  <dgm:constr type="ctrY" for="ch" forName="dotArrow7" refType="h" fact="0.1118"/>
                  <dgm:constr type="w" for="ch" forName="dotArrow7" refType="userD"/>
                  <dgm:constr type="h" for="ch" forName="dotArrow7" refType="userD"/>
                  <dgm:constr type="r" for="ch" forName="parTx1" refType="w" fact="0.7909"/>
                  <dgm:constr type="t" for="ch" forName="parTx1" refType="h" fact="0.9433"/>
                  <dgm:constr type="w" for="ch" forName="parTx1" refType="w" fact="0.2275"/>
                  <dgm:constr type="h" for="ch" forName="parTx1" refType="h" fact="0.0811"/>
                  <dgm:constr type="ctrX" for="ch" forName="picture1" refType="w" fact="0.8012"/>
                  <dgm:constr type="ctrY" for="ch" forName="picture1" refType="h" fact="0.9322"/>
                  <dgm:constr type="w" for="ch" forName="picture1" refType="w" fact="0.1055"/>
                  <dgm:constr type="h" for="ch" forName="picture1" refType="h" fact="0.1403"/>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5727"/>
                  <dgm:constr type="t" for="ch" forName="parTx2" refType="h" fact="0.8468"/>
                  <dgm:constr type="w" for="ch" forName="parTx2" refType="w" fact="0.2275"/>
                  <dgm:constr type="h" for="ch" forName="parTx2" refType="h" fact="0.0811"/>
                  <dgm:constr type="ctrX" for="ch" forName="picture2" refType="w" fact="0.5831"/>
                  <dgm:constr type="ctrY" for="ch" forName="picture2" refType="h" fact="0.8357"/>
                  <dgm:constr type="w" for="ch" forName="picture2" refType="w" fact="0.1055"/>
                  <dgm:constr type="h" for="ch" forName="picture2" refType="h" fact="0.1403"/>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651"/>
                  <dgm:constr type="t" for="ch" forName="parTx3" refType="h" fact="0.7023"/>
                  <dgm:constr type="w" for="ch" forName="parTx3" refType="w" fact="0.2275"/>
                  <dgm:constr type="h" for="ch" forName="parTx3" refType="h" fact="0.0811"/>
                  <dgm:constr type="ctrX" for="ch" forName="picture3" refType="w" fact="0.4755"/>
                  <dgm:constr type="ctrY" for="ch" forName="picture3" refType="h" fact="0.6912"/>
                  <dgm:constr type="w" for="ch" forName="picture3" refType="w" fact="0.1055"/>
                  <dgm:constr type="h" for="ch" forName="picture3" refType="h" fact="0.1403"/>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4002"/>
                  <dgm:constr type="t" for="ch" forName="parTx4" refType="h" fact="0.5441"/>
                  <dgm:constr type="w" for="ch" forName="parTx4" refType="w" fact="0.2275"/>
                  <dgm:constr type="h" for="ch" forName="parTx4" refType="h" fact="0.0811"/>
                  <dgm:constr type="ctrX" for="ch" forName="picture4" refType="w" fact="0.4106"/>
                  <dgm:constr type="ctrY" for="ch" forName="picture4" refType="h" fact="0.533"/>
                  <dgm:constr type="w" for="ch" forName="picture4" refType="w" fact="0.1055"/>
                  <dgm:constr type="h" for="ch" forName="picture4" refType="h" fact="0.1403"/>
                  <dgm:constr type="r" for="ch" forName="desTx4" refType="l" refFor="ch" refForName="parTx4"/>
                  <dgm:constr type="l" for="ch" forName="desTx4"/>
                  <dgm:constr type="t" for="ch" forName="desTx4" refType="t" refFor="ch" refForName="parTx4"/>
                  <dgm:constr type="h" for="ch" forName="desTx4" refType="h" refFor="ch" refForName="parTx4"/>
                  <dgm:constr type="r" for="ch" forName="parTx5" refType="w" fact="0.3584"/>
                  <dgm:constr type="t" for="ch" forName="parTx5" refType="h" fact="0.3737"/>
                  <dgm:constr type="w" for="ch" forName="parTx5" refType="w" fact="0.2275"/>
                  <dgm:constr type="h" for="ch" forName="parTx5" refType="h" fact="0.0811"/>
                  <dgm:constr type="ctrX" for="ch" forName="picture5" refType="w" fact="0.3687"/>
                  <dgm:constr type="ctrY" for="ch" forName="picture5" refType="h" fact="0.3626"/>
                  <dgm:constr type="w" for="ch" forName="picture5" refType="w" fact="0.1055"/>
                  <dgm:constr type="h" for="ch" forName="picture5" refType="h" fact="0.1403"/>
                  <dgm:constr type="r" for="ch" forName="desTx5" refType="l" refFor="ch" refForName="parTx5"/>
                  <dgm:constr type="l" for="ch" forName="desTx5"/>
                  <dgm:constr type="t" for="ch" forName="desTx5" refType="t" refFor="ch" refForName="parTx5"/>
                  <dgm:constr type="h" for="ch" forName="desTx5" refType="h" refFor="ch" refForName="parTx5"/>
                  <dgm:constr type="r" for="ch" forName="parTx6" refType="w" fact="0.3356"/>
                  <dgm:constr type="t" for="ch" forName="parTx6" refType="h" fact="0.2061"/>
                  <dgm:constr type="w" for="ch" forName="parTx6" refType="w" fact="0.2275"/>
                  <dgm:constr type="h" for="ch" forName="parTx6" refType="h" fact="0.0811"/>
                  <dgm:constr type="ctrX" for="ch" forName="picture6" refType="w" fact="0.3459"/>
                  <dgm:constr type="ctrY" for="ch" forName="picture6" refType="h" fact="0.195"/>
                  <dgm:constr type="w" for="ch" forName="picture6" refType="w" fact="0.1055"/>
                  <dgm:constr type="h" for="ch" forName="picture6" refType="h" fact="0.1403"/>
                  <dgm:constr type="r" for="ch" forName="desTx6" refType="l" refFor="ch" refForName="parTx6"/>
                  <dgm:constr type="l" for="ch" forName="desTx6"/>
                  <dgm:constr type="t" for="ch" forName="desTx6" refType="t" refFor="ch" refForName="parTx6"/>
                  <dgm:constr type="h" for="ch" forName="desTx6" refType="h" refFor="ch" refForName="parTx6"/>
                </dgm:constrLst>
              </dgm:if>
              <dgm:else name="Name61">
                <dgm:alg type="composite">
                  <dgm:param type="ar" val="1.122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userD" refType="w" fact="0.0125"/>
                  <dgm:constr type="ctrX" for="ch" forName="dot1" refType="w" fact="0.5724"/>
                  <dgm:constr type="ctrY" for="ch" forName="dot1" refType="h" fact="0.8839"/>
                  <dgm:constr type="w" for="ch" forName="dot1" refType="userD"/>
                  <dgm:constr type="h" for="ch" forName="dot1" refType="userD"/>
                  <dgm:constr type="ctrX" for="ch" forName="dot2" refType="w" fact="0.599"/>
                  <dgm:constr type="ctrY" for="ch" forName="dot2" refType="h" fact="0.8967"/>
                  <dgm:constr type="w" for="ch" forName="dot2" refType="userD"/>
                  <dgm:constr type="h" for="ch" forName="dot2" refType="userD"/>
                  <dgm:constr type="ctrX" for="ch" forName="dot3" refType="w" fact="0.6261"/>
                  <dgm:constr type="ctrY" for="ch" forName="dot3" refType="h" fact="0.9076"/>
                  <dgm:constr type="w" for="ch" forName="dot3" refType="userD"/>
                  <dgm:constr type="h" for="ch" forName="dot3" refType="userD"/>
                  <dgm:constr type="ctrX" for="ch" forName="dot4" refType="w" fact="0.6536"/>
                  <dgm:constr type="ctrY" for="ch" forName="dot4" refType="h" fact="0.9165"/>
                  <dgm:constr type="w" for="ch" forName="dot4" refType="userD"/>
                  <dgm:constr type="h" for="ch" forName="dot4" refType="userD"/>
                  <dgm:constr type="ctrX" for="ch" forName="dot5" refType="w" fact="0.6814"/>
                  <dgm:constr type="ctrY" for="ch" forName="dot5" refType="h" fact="0.9234"/>
                  <dgm:constr type="w" for="ch" forName="dot5" refType="userD"/>
                  <dgm:constr type="h" for="ch" forName="dot5" refType="userD"/>
                  <dgm:constr type="ctrX" for="ch" forName="dot6" refType="w" fact="0.4214"/>
                  <dgm:constr type="ctrY" for="ch" forName="dot6" refType="h" fact="0.764"/>
                  <dgm:constr type="w" for="ch" forName="dot6" refType="userD"/>
                  <dgm:constr type="h" for="ch" forName="dot6" refType="userD"/>
                  <dgm:constr type="ctrX" for="ch" forName="dot7" refType="w" fact="0.4436"/>
                  <dgm:constr type="ctrY" for="ch" forName="dot7" refType="h" fact="0.7878"/>
                  <dgm:constr type="w" for="ch" forName="dot7" refType="userD"/>
                  <dgm:constr type="h" for="ch" forName="dot7" refType="userD"/>
                  <dgm:constr type="ctrX" for="ch" forName="dot8" refType="w" fact="0.325"/>
                  <dgm:constr type="ctrY" for="ch" forName="dot8" refType="h" fact="0.6227"/>
                  <dgm:constr type="w" for="ch" forName="dot8" refType="userD"/>
                  <dgm:constr type="h" for="ch" forName="dot8" refType="userD"/>
                  <dgm:constr type="ctrX" for="ch" forName="dot9" refType="w" fact="0.2597"/>
                  <dgm:constr type="ctrY" for="ch" forName="dot9" refType="h" fact="0.4556"/>
                  <dgm:constr type="w" for="ch" forName="dot9" refType="userD"/>
                  <dgm:constr type="h" for="ch" forName="dot9" refType="userD"/>
                  <dgm:constr type="ctrX" for="ch" forName="dot10" refType="w" fact="0.2286"/>
                  <dgm:constr type="ctrY" for="ch" forName="dot10" refType="h" fact="0.2816"/>
                  <dgm:constr type="w" for="ch" forName="dot10" refType="userD"/>
                  <dgm:constr type="h" for="ch" forName="dot10" refType="userD"/>
                  <dgm:constr type="ctrX" for="ch" forName="dotArrow1" refType="w" fact="0.2557"/>
                  <dgm:constr type="ctrY" for="ch" forName="dotArrow1" refType="h" fact="0.0748"/>
                  <dgm:constr type="w" for="ch" forName="dotArrow1" refType="userD"/>
                  <dgm:constr type="h" for="ch" forName="dotArrow1" refType="userD"/>
                  <dgm:constr type="ctrX" for="ch" forName="dotArrow2" refType="w" fact="0.2372"/>
                  <dgm:constr type="ctrY" for="ch" forName="dotArrow2" refType="h" fact="0.0581"/>
                  <dgm:constr type="w" for="ch" forName="dotArrow2" refType="userD"/>
                  <dgm:constr type="h" for="ch" forName="dotArrow2" refType="userD"/>
                  <dgm:constr type="ctrX" for="ch" forName="dotArrow3" refType="w" fact="0.2187"/>
                  <dgm:constr type="ctrY" for="ch" forName="dotArrow3" refType="h" fact="0.0414"/>
                  <dgm:constr type="w" for="ch" forName="dotArrow3" refType="userD"/>
                  <dgm:constr type="h" for="ch" forName="dotArrow3" refType="userD"/>
                  <dgm:constr type="ctrX" for="ch" forName="dotArrow4" refType="w" fact="0.2001"/>
                  <dgm:constr type="ctrY" for="ch" forName="dotArrow4" refType="h" fact="0.0581"/>
                  <dgm:constr type="w" for="ch" forName="dotArrow4" refType="userD"/>
                  <dgm:constr type="h" for="ch" forName="dotArrow4" refType="userD"/>
                  <dgm:constr type="ctrX" for="ch" forName="dotArrow5" refType="w" fact="0.1816"/>
                  <dgm:constr type="ctrY" for="ch" forName="dotArrow5" refType="h" fact="0.0748"/>
                  <dgm:constr type="w" for="ch" forName="dotArrow5" refType="userD"/>
                  <dgm:constr type="h" for="ch" forName="dotArrow5" refType="userD"/>
                  <dgm:constr type="ctrX" for="ch" forName="dotArrow6" refType="w" fact="0.2187"/>
                  <dgm:constr type="ctrY" for="ch" forName="dotArrow6" refType="h" fact="0.0766"/>
                  <dgm:constr type="w" for="ch" forName="dotArrow6" refType="userD"/>
                  <dgm:constr type="h" for="ch" forName="dotArrow6" refType="userD"/>
                  <dgm:constr type="ctrX" for="ch" forName="dotArrow7" refType="w" fact="0.2187"/>
                  <dgm:constr type="ctrY" for="ch" forName="dotArrow7" refType="h" fact="0.1118"/>
                  <dgm:constr type="w" for="ch" forName="dotArrow7" refType="userD"/>
                  <dgm:constr type="h" for="ch" forName="dotArrow7" refType="userD"/>
                  <dgm:constr type="r" for="ch" forName="parTx1" refType="w" fact="0.7522"/>
                  <dgm:constr type="t" for="ch" forName="parTx1" refType="h" fact="0.9416"/>
                  <dgm:constr type="w" for="ch" forName="parTx1" refType="w" fact="0.2696"/>
                  <dgm:constr type="h" for="ch" forName="parTx1" refType="h" fact="0.0811"/>
                  <dgm:constr type="ctrX" for="ch" forName="picture1" refType="w" fact="0.7644"/>
                  <dgm:constr type="ctrY" for="ch" forName="picture1" refType="h" fact="0.9322"/>
                  <dgm:constr type="w" for="ch" forName="picture1" refType="w" fact="0.125"/>
                  <dgm:constr type="h" for="ch" forName="picture1" refType="h" fact="0.1403"/>
                  <dgm:constr type="r" for="ch" forName="parTx2" refType="w" fact="0.4937"/>
                  <dgm:constr type="t" for="ch" forName="parTx2" refType="h" fact="0.8451"/>
                  <dgm:constr type="w" for="ch" forName="parTx2" refType="w" fact="0.2696"/>
                  <dgm:constr type="h" for="ch" forName="parTx2" refType="h" fact="0.0811"/>
                  <dgm:constr type="ctrX" for="ch" forName="picture2" refType="w" fact="0.5059"/>
                  <dgm:constr type="ctrY" for="ch" forName="picture2" refType="h" fact="0.8357"/>
                  <dgm:constr type="w" for="ch" forName="picture2" refType="w" fact="0.125"/>
                  <dgm:constr type="h" for="ch" forName="picture2" refType="h" fact="0.1403"/>
                  <dgm:constr type="r" for="ch" forName="parTx3" refType="w" fact="0.3662"/>
                  <dgm:constr type="t" for="ch" forName="parTx3" refType="h" fact="0.7006"/>
                  <dgm:constr type="w" for="ch" forName="parTx3" refType="w" fact="0.2696"/>
                  <dgm:constr type="h" for="ch" forName="parTx3" refType="h" fact="0.0811"/>
                  <dgm:constr type="ctrX" for="ch" forName="picture3" refType="w" fact="0.3784"/>
                  <dgm:constr type="ctrY" for="ch" forName="picture3" refType="h" fact="0.6912"/>
                  <dgm:constr type="w" for="ch" forName="picture3" refType="w" fact="0.125"/>
                  <dgm:constr type="h" for="ch" forName="picture3" refType="h" fact="0.1403"/>
                  <dgm:constr type="r" for="ch" forName="parTx4" refType="w" fact="0.2893"/>
                  <dgm:constr type="t" for="ch" forName="parTx4" refType="h" fact="0.5424"/>
                  <dgm:constr type="w" for="ch" forName="parTx4" refType="w" fact="0.2696"/>
                  <dgm:constr type="h" for="ch" forName="parTx4" refType="h" fact="0.0811"/>
                  <dgm:constr type="ctrX" for="ch" forName="picture4" refType="w" fact="0.3015"/>
                  <dgm:constr type="ctrY" for="ch" forName="picture4" refType="h" fact="0.533"/>
                  <dgm:constr type="w" for="ch" forName="picture4" refType="w" fact="0.125"/>
                  <dgm:constr type="h" for="ch" forName="picture4" refType="h" fact="0.1403"/>
                  <dgm:constr type="r" for="ch" forName="parTx5" refType="w" fact="0.2397"/>
                  <dgm:constr type="t" for="ch" forName="parTx5" refType="h" fact="0.372"/>
                  <dgm:constr type="w" for="ch" forName="parTx5" refType="w" fact="0.2696"/>
                  <dgm:constr type="h" for="ch" forName="parTx5" refType="h" fact="0.0811"/>
                  <dgm:constr type="ctrX" for="ch" forName="picture5" refType="w" fact="0.2519"/>
                  <dgm:constr type="ctrY" for="ch" forName="picture5" refType="h" fact="0.3626"/>
                  <dgm:constr type="w" for="ch" forName="picture5" refType="w" fact="0.125"/>
                  <dgm:constr type="h" for="ch" forName="picture5" refType="h" fact="0.1403"/>
                  <dgm:constr type="r" for="ch" forName="parTx6" refType="w" fact="0.2127"/>
                  <dgm:constr type="t" for="ch" forName="parTx6" refType="h" fact="0.2044"/>
                  <dgm:constr type="w" for="ch" forName="parTx6" refType="w" fact="0.2696"/>
                  <dgm:constr type="h" for="ch" forName="parTx6" refType="h" fact="0.0811"/>
                  <dgm:constr type="ctrX" for="ch" forName="picture6" refType="w" fact="0.2249"/>
                  <dgm:constr type="ctrY" for="ch" forName="picture6" refType="h" fact="0.195"/>
                  <dgm:constr type="w" for="ch" forName="picture6" refType="w" fact="0.125"/>
                  <dgm:constr type="h" for="ch" forName="picture6" refType="h" fact="0.1403"/>
                </dgm:constrLst>
              </dgm:else>
            </dgm:choose>
          </dgm:else>
        </dgm:choose>
      </dgm:if>
      <dgm:else name="Name62">
        <dgm:choose name="Name63">
          <dgm:if name="Name64" func="var" arg="dir" op="equ" val="norm">
            <dgm:choose name="Name65">
              <dgm:if name="Name66" axis="des" func="maxDepth" op="gt" val="1">
                <dgm:alg type="composite">
                  <dgm:param type="ar" val="1.2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primFontSz" for="ch" forName="desTx7" refType="primFontSz" refFor="ch" refForName="desTx1" op="equ"/>
                  <dgm:constr type="userD" refType="w" fact="0.0097"/>
                  <dgm:constr type="ctrX" for="ch" forName="dot1" refType="w" fact="0.3909"/>
                  <dgm:constr type="ctrY" for="ch" forName="dot1" refType="h" fact="0.8342"/>
                  <dgm:constr type="w" for="ch" forName="dot1" refType="userD"/>
                  <dgm:constr type="h" for="ch" forName="dot1" refType="userD"/>
                  <dgm:constr type="ctrX" for="ch" forName="dot2" refType="w" fact="0.3721"/>
                  <dgm:constr type="ctrY" for="ch" forName="dot2" refType="h" fact="0.8448"/>
                  <dgm:constr type="w" for="ch" forName="dot2" refType="userD"/>
                  <dgm:constr type="h" for="ch" forName="dot2" refType="userD"/>
                  <dgm:constr type="ctrX" for="ch" forName="dot3" refType="w" fact="0.353"/>
                  <dgm:constr type="ctrY" for="ch" forName="dot3" refType="h" fact="0.8539"/>
                  <dgm:constr type="w" for="ch" forName="dot3" refType="userD"/>
                  <dgm:constr type="h" for="ch" forName="dot3" refType="userD"/>
                  <dgm:constr type="ctrX" for="ch" forName="dot4" refType="w" fact="0.3337"/>
                  <dgm:constr type="ctrY" for="ch" forName="dot4" refType="h" fact="0.8615"/>
                  <dgm:constr type="w" for="ch" forName="dot4" refType="userD"/>
                  <dgm:constr type="h" for="ch" forName="dot4" refType="userD"/>
                  <dgm:constr type="ctrX" for="ch" forName="dot5" refType="w" fact="0.3142"/>
                  <dgm:constr type="ctrY" for="ch" forName="dot5" refType="h" fact="0.8676"/>
                  <dgm:constr type="w" for="ch" forName="dot5" refType="userD"/>
                  <dgm:constr type="h" for="ch" forName="dot5" refType="userD"/>
                  <dgm:constr type="ctrX" for="ch" forName="dot6" refType="w" fact="0.5088"/>
                  <dgm:constr type="ctrY" for="ch" forName="dot6" refType="h" fact="0.7255"/>
                  <dgm:constr type="w" for="ch" forName="dot6" refType="userD"/>
                  <dgm:constr type="h" for="ch" forName="dot6" refType="userD"/>
                  <dgm:constr type="ctrX" for="ch" forName="dot7" refType="w" fact="0.4926"/>
                  <dgm:constr type="ctrY" for="ch" forName="dot7" refType="h" fact="0.7454"/>
                  <dgm:constr type="w" for="ch" forName="dot7" refType="userD"/>
                  <dgm:constr type="h" for="ch" forName="dot7" refType="userD"/>
                  <dgm:constr type="ctrX" for="ch" forName="dot8" refType="w" fact="0.5836"/>
                  <dgm:constr type="ctrY" for="ch" forName="dot8" refType="h" fact="0.6026"/>
                  <dgm:constr type="w" for="ch" forName="dot8" refType="userD"/>
                  <dgm:constr type="h" for="ch" forName="dot8" refType="userD"/>
                  <dgm:constr type="ctrX" for="ch" forName="dot9" refType="w" fact="0.6371"/>
                  <dgm:constr type="ctrY" for="ch" forName="dot9" refType="h" fact="0.4632"/>
                  <dgm:constr type="w" for="ch" forName="dot9" refType="userD"/>
                  <dgm:constr type="h" for="ch" forName="dot9" refType="userD"/>
                  <dgm:constr type="ctrX" for="ch" forName="dot10" refType="w" fact="0.6701"/>
                  <dgm:constr type="ctrY" for="ch" forName="dot10" refType="h" fact="0.3187"/>
                  <dgm:constr type="w" for="ch" forName="dot10" refType="userD"/>
                  <dgm:constr type="h" for="ch" forName="dot10" refType="userD"/>
                  <dgm:constr type="ctrX" for="ch" forName="dot11" refType="w" fact="0.6853"/>
                  <dgm:constr type="ctrY" for="ch" forName="dot11" refType="h" fact="0.1763"/>
                  <dgm:constr type="w" for="ch" forName="dot11" refType="userD"/>
                  <dgm:constr type="h" for="ch" forName="dot11" refType="userD"/>
                  <dgm:constr type="ctrX" for="ch" forName="dotArrow1" refType="w" fact="0.6627"/>
                  <dgm:constr type="ctrY" for="ch" forName="dotArrow1" refType="h" fact="-0.0099"/>
                  <dgm:constr type="w" for="ch" forName="dotArrow1" refType="userD"/>
                  <dgm:constr type="h" for="ch" forName="dotArrow1" refType="userD"/>
                  <dgm:constr type="ctrX" for="ch" forName="dotArrow2" refType="w" fact="0.6773"/>
                  <dgm:constr type="ctrY" for="ch" forName="dotArrow2" refType="h" fact="-0.0239"/>
                  <dgm:constr type="w" for="ch" forName="dotArrow2" refType="userD"/>
                  <dgm:constr type="h" for="ch" forName="dotArrow2" refType="userD"/>
                  <dgm:constr type="ctrX" for="ch" forName="dotArrow3" refType="w" fact="0.6919"/>
                  <dgm:constr type="ctrY" for="ch" forName="dotArrow3" refType="h" fact="-0.0378"/>
                  <dgm:constr type="w" for="ch" forName="dotArrow3" refType="userD"/>
                  <dgm:constr type="h" for="ch" forName="dotArrow3" refType="userD"/>
                  <dgm:constr type="ctrX" for="ch" forName="dotArrow4" refType="w" fact="0.7065"/>
                  <dgm:constr type="ctrY" for="ch" forName="dotArrow4" refType="h" fact="-0.0239"/>
                  <dgm:constr type="w" for="ch" forName="dotArrow4" refType="userD"/>
                  <dgm:constr type="h" for="ch" forName="dotArrow4" refType="userD"/>
                  <dgm:constr type="ctrX" for="ch" forName="dotArrow5" refType="w" fact="0.7212"/>
                  <dgm:constr type="ctrY" for="ch" forName="dotArrow5" refType="h" fact="-0.0099"/>
                  <dgm:constr type="w" for="ch" forName="dotArrow5" refType="userD"/>
                  <dgm:constr type="h" for="ch" forName="dotArrow5" refType="userD"/>
                  <dgm:constr type="ctrX" for="ch" forName="dotArrow6" refType="w" fact="0.6919"/>
                  <dgm:constr type="ctrY" for="ch" forName="dotArrow6" refType="h" fact="-0.0084"/>
                  <dgm:constr type="w" for="ch" forName="dotArrow6" refType="userD"/>
                  <dgm:constr type="h" for="ch" forName="dotArrow6" refType="userD"/>
                  <dgm:constr type="ctrX" for="ch" forName="dotArrow7" refType="w" fact="0.6919"/>
                  <dgm:constr type="ctrY" for="ch" forName="dotArrow7" refType="h" fact="0.0211"/>
                  <dgm:constr type="w" for="ch" forName="dotArrow7" refType="userD"/>
                  <dgm:constr type="h" for="ch" forName="dotArrow7" refType="userD"/>
                  <dgm:constr type="l" for="ch" forName="parTx1" refType="w" fact="0.2556"/>
                  <dgm:constr type="t" for="ch" forName="parTx1" refType="h" fact="0.8856"/>
                  <dgm:constr type="w" for="ch" forName="parTx1" refType="w" fact="0.2101"/>
                  <dgm:constr type="h" for="ch" forName="parTx1" refType="h" fact="0.0704"/>
                  <dgm:constr type="ctrX" for="ch" forName="picture1" refType="w" fact="0.246"/>
                  <dgm:constr type="ctrY" for="ch" forName="picture1" refType="h" fact="0.8769"/>
                  <dgm:constr type="w" for="ch" forName="picture1" refType="w" fact="0.0974"/>
                  <dgm:constr type="h" for="ch" forName="picture1" refType="h" fact="0.1218"/>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4535"/>
                  <dgm:constr type="t" for="ch" forName="parTx2" refType="h" fact="0.7956"/>
                  <dgm:constr type="w" for="ch" forName="parTx2" refType="w" fact="0.2101"/>
                  <dgm:constr type="h" for="ch" forName="parTx2" refType="h" fact="0.0704"/>
                  <dgm:constr type="ctrX" for="ch" forName="picture2" refType="w" fact="0.4439"/>
                  <dgm:constr type="ctrY" for="ch" forName="picture2" refType="h" fact="0.787"/>
                  <dgm:constr type="w" for="ch" forName="picture2" refType="w" fact="0.0974"/>
                  <dgm:constr type="h" for="ch" forName="picture2" refType="h" fact="0.1218"/>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511"/>
                  <dgm:constr type="t" for="ch" forName="parTx3" refType="h" fact="0.673"/>
                  <dgm:constr type="w" for="ch" forName="parTx3" refType="w" fact="0.2101"/>
                  <dgm:constr type="h" for="ch" forName="parTx3" refType="h" fact="0.0704"/>
                  <dgm:constr type="ctrX" for="ch" forName="picture3" refType="w" fact="0.5415"/>
                  <dgm:constr type="ctrY" for="ch" forName="picture3" refType="h" fact="0.6644"/>
                  <dgm:constr type="w" for="ch" forName="picture3" refType="w" fact="0.0974"/>
                  <dgm:constr type="h" for="ch" forName="picture3" refType="h" fact="0.1218"/>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6132"/>
                  <dgm:constr type="t" for="ch" forName="parTx4" refType="h" fact="0.538"/>
                  <dgm:constr type="w" for="ch" forName="parTx4" refType="w" fact="0.2101"/>
                  <dgm:constr type="h" for="ch" forName="parTx4" refType="h" fact="0.0704"/>
                  <dgm:constr type="ctrX" for="ch" forName="picture4" refType="w" fact="0.6037"/>
                  <dgm:constr type="ctrY" for="ch" forName="picture4" refType="h" fact="0.5294"/>
                  <dgm:constr type="w" for="ch" forName="picture4" refType="w" fact="0.0974"/>
                  <dgm:constr type="h" for="ch" forName="picture4" refType="h" fact="0.1218"/>
                  <dgm:constr type="l" for="ch" forName="desTx4" refType="r" refFor="ch" refForName="parTx4"/>
                  <dgm:constr type="r" for="ch" forName="desTx4" refType="w"/>
                  <dgm:constr type="t" for="ch" forName="desTx4" refType="t" refFor="ch" refForName="parTx4"/>
                  <dgm:constr type="h" for="ch" forName="desTx4" refType="h" refFor="ch" refForName="parTx4"/>
                  <dgm:constr type="l" for="ch" forName="parTx5" refType="w" fact="0.6576"/>
                  <dgm:constr type="t" for="ch" forName="parTx5" refType="h" fact="0.3951"/>
                  <dgm:constr type="w" for="ch" forName="parTx5" refType="w" fact="0.2101"/>
                  <dgm:constr type="h" for="ch" forName="parTx5" refType="h" fact="0.0704"/>
                  <dgm:constr type="ctrX" for="ch" forName="picture5" refType="w" fact="0.648"/>
                  <dgm:constr type="ctrY" for="ch" forName="picture5" refType="h" fact="0.3864"/>
                  <dgm:constr type="w" for="ch" forName="picture5" refType="w" fact="0.0974"/>
                  <dgm:constr type="h" for="ch" forName="picture5" refType="h" fact="0.1218"/>
                  <dgm:constr type="l" for="ch" forName="desTx5" refType="r" refFor="ch" refForName="parTx5"/>
                  <dgm:constr type="r" for="ch" forName="desTx5" refType="w"/>
                  <dgm:constr type="t" for="ch" forName="desTx5" refType="t" refFor="ch" refForName="parTx5"/>
                  <dgm:constr type="h" for="ch" forName="desTx5" refType="h" refFor="ch" refForName="parTx5"/>
                  <dgm:constr type="l" for="ch" forName="parTx6" refType="w" fact="0.6828"/>
                  <dgm:constr type="t" for="ch" forName="parTx6" refType="h" fact="0.2531"/>
                  <dgm:constr type="w" for="ch" forName="parTx6" refType="w" fact="0.2101"/>
                  <dgm:constr type="h" for="ch" forName="parTx6" refType="h" fact="0.0704"/>
                  <dgm:constr type="ctrX" for="ch" forName="picture6" refType="w" fact="0.6733"/>
                  <dgm:constr type="ctrY" for="ch" forName="picture6" refType="h" fact="0.2444"/>
                  <dgm:constr type="w" for="ch" forName="picture6" refType="w" fact="0.0974"/>
                  <dgm:constr type="h" for="ch" forName="picture6" refType="h" fact="0.1218"/>
                  <dgm:constr type="l" for="ch" forName="desTx6" refType="r" refFor="ch" refForName="parTx6"/>
                  <dgm:constr type="r" for="ch" forName="desTx6" refType="w"/>
                  <dgm:constr type="t" for="ch" forName="desTx6" refType="t" refFor="ch" refForName="parTx6"/>
                  <dgm:constr type="h" for="ch" forName="desTx6" refType="h" refFor="ch" refForName="parTx6"/>
                  <dgm:constr type="l" for="ch" forName="parTx7" refType="w" fact="0.6966"/>
                  <dgm:constr type="t" for="ch" forName="parTx7" refType="h" fact="0.1162"/>
                  <dgm:constr type="w" for="ch" forName="parTx7" refType="w" fact="0.2101"/>
                  <dgm:constr type="h" for="ch" forName="parTx7" refType="h" fact="0.0704"/>
                  <dgm:constr type="ctrX" for="ch" forName="picture7" refType="w" fact="0.6871"/>
                  <dgm:constr type="ctrY" for="ch" forName="picture7" refType="h" fact="0.1075"/>
                  <dgm:constr type="w" for="ch" forName="picture7" refType="w" fact="0.0974"/>
                  <dgm:constr type="h" for="ch" forName="picture7" refType="h" fact="0.1218"/>
                  <dgm:constr type="l" for="ch" forName="desTx7" refType="r" refFor="ch" refForName="parTx7"/>
                  <dgm:constr type="r" for="ch" forName="desTx7" refType="w"/>
                  <dgm:constr type="t" for="ch" forName="desTx7" refType="t" refFor="ch" refForName="parTx7"/>
                  <dgm:constr type="h" for="ch" forName="desTx7" refType="h" refFor="ch" refForName="parTx7"/>
                </dgm:constrLst>
              </dgm:if>
              <dgm:else name="Name67">
                <dgm:alg type="composite">
                  <dgm:param type="ar" val="1.096"/>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userD" refType="w" fact="0.0111"/>
                  <dgm:constr type="ctrX" for="ch" forName="dot1" refType="w" fact="0.4459"/>
                  <dgm:constr type="ctrY" for="ch" forName="dot1" refType="h" fact="0.8342"/>
                  <dgm:constr type="w" for="ch" forName="dot1" refType="userD"/>
                  <dgm:constr type="h" for="ch" forName="dot1" refType="userD"/>
                  <dgm:constr type="ctrX" for="ch" forName="dot2" refType="w" fact="0.4244"/>
                  <dgm:constr type="ctrY" for="ch" forName="dot2" refType="h" fact="0.8448"/>
                  <dgm:constr type="w" for="ch" forName="dot2" refType="userD"/>
                  <dgm:constr type="h" for="ch" forName="dot2" refType="userD"/>
                  <dgm:constr type="ctrX" for="ch" forName="dot3" refType="w" fact="0.4026"/>
                  <dgm:constr type="ctrY" for="ch" forName="dot3" refType="h" fact="0.8539"/>
                  <dgm:constr type="w" for="ch" forName="dot3" refType="userD"/>
                  <dgm:constr type="h" for="ch" forName="dot3" refType="userD"/>
                  <dgm:constr type="ctrX" for="ch" forName="dot4" refType="w" fact="0.3806"/>
                  <dgm:constr type="ctrY" for="ch" forName="dot4" refType="h" fact="0.8615"/>
                  <dgm:constr type="w" for="ch" forName="dot4" refType="userD"/>
                  <dgm:constr type="h" for="ch" forName="dot4" refType="userD"/>
                  <dgm:constr type="ctrX" for="ch" forName="dot5" refType="w" fact="0.3584"/>
                  <dgm:constr type="ctrY" for="ch" forName="dot5" refType="h" fact="0.8676"/>
                  <dgm:constr type="w" for="ch" forName="dot5" refType="userD"/>
                  <dgm:constr type="h" for="ch" forName="dot5" refType="userD"/>
                  <dgm:constr type="ctrX" for="ch" forName="dot6" refType="w" fact="0.5803"/>
                  <dgm:constr type="ctrY" for="ch" forName="dot6" refType="h" fact="0.7255"/>
                  <dgm:constr type="w" for="ch" forName="dot6" refType="userD"/>
                  <dgm:constr type="h" for="ch" forName="dot6" refType="userD"/>
                  <dgm:constr type="ctrX" for="ch" forName="dot7" refType="w" fact="0.5618"/>
                  <dgm:constr type="ctrY" for="ch" forName="dot7" refType="h" fact="0.7454"/>
                  <dgm:constr type="w" for="ch" forName="dot7" refType="userD"/>
                  <dgm:constr type="h" for="ch" forName="dot7" refType="userD"/>
                  <dgm:constr type="ctrX" for="ch" forName="dot8" refType="w" fact="0.6656"/>
                  <dgm:constr type="ctrY" for="ch" forName="dot8" refType="h" fact="0.6026"/>
                  <dgm:constr type="w" for="ch" forName="dot8" refType="userD"/>
                  <dgm:constr type="h" for="ch" forName="dot8" refType="userD"/>
                  <dgm:constr type="ctrX" for="ch" forName="dot9" refType="w" fact="0.7266"/>
                  <dgm:constr type="ctrY" for="ch" forName="dot9" refType="h" fact="0.4632"/>
                  <dgm:constr type="w" for="ch" forName="dot9" refType="userD"/>
                  <dgm:constr type="h" for="ch" forName="dot9" refType="userD"/>
                  <dgm:constr type="ctrX" for="ch" forName="dot10" refType="w" fact="0.7643"/>
                  <dgm:constr type="ctrY" for="ch" forName="dot10" refType="h" fact="0.3187"/>
                  <dgm:constr type="w" for="ch" forName="dot10" refType="userD"/>
                  <dgm:constr type="h" for="ch" forName="dot10" refType="userD"/>
                  <dgm:constr type="ctrX" for="ch" forName="dot11" refType="w" fact="0.7816"/>
                  <dgm:constr type="ctrY" for="ch" forName="dot11" refType="h" fact="0.1763"/>
                  <dgm:constr type="w" for="ch" forName="dot11" refType="userD"/>
                  <dgm:constr type="h" for="ch" forName="dot11" refType="userD"/>
                  <dgm:constr type="ctrX" for="ch" forName="dotArrow1" refType="w" fact="0.7558"/>
                  <dgm:constr type="ctrY" for="ch" forName="dotArrow1" refType="h" fact="-0.0099"/>
                  <dgm:constr type="w" for="ch" forName="dotArrow1" refType="userD"/>
                  <dgm:constr type="h" for="ch" forName="dotArrow1" refType="userD"/>
                  <dgm:constr type="ctrX" for="ch" forName="dotArrow2" refType="w" fact="0.7725"/>
                  <dgm:constr type="ctrY" for="ch" forName="dotArrow2" refType="h" fact="-0.0239"/>
                  <dgm:constr type="w" for="ch" forName="dotArrow2" refType="userD"/>
                  <dgm:constr type="h" for="ch" forName="dotArrow2" refType="userD"/>
                  <dgm:constr type="ctrX" for="ch" forName="dotArrow3" refType="w" fact="0.7892"/>
                  <dgm:constr type="ctrY" for="ch" forName="dotArrow3" refType="h" fact="-0.0378"/>
                  <dgm:constr type="w" for="ch" forName="dotArrow3" refType="userD"/>
                  <dgm:constr type="h" for="ch" forName="dotArrow3" refType="userD"/>
                  <dgm:constr type="ctrX" for="ch" forName="dotArrow4" refType="w" fact="0.8058"/>
                  <dgm:constr type="ctrY" for="ch" forName="dotArrow4" refType="h" fact="-0.0239"/>
                  <dgm:constr type="w" for="ch" forName="dotArrow4" refType="userD"/>
                  <dgm:constr type="h" for="ch" forName="dotArrow4" refType="userD"/>
                  <dgm:constr type="ctrX" for="ch" forName="dotArrow5" refType="w" fact="0.8225"/>
                  <dgm:constr type="ctrY" for="ch" forName="dotArrow5" refType="h" fact="-0.0099"/>
                  <dgm:constr type="w" for="ch" forName="dotArrow5" refType="userD"/>
                  <dgm:constr type="h" for="ch" forName="dotArrow5" refType="userD"/>
                  <dgm:constr type="ctrX" for="ch" forName="dotArrow6" refType="w" fact="0.7892"/>
                  <dgm:constr type="ctrY" for="ch" forName="dotArrow6" refType="h" fact="-0.0084"/>
                  <dgm:constr type="w" for="ch" forName="dotArrow6" refType="userD"/>
                  <dgm:constr type="h" for="ch" forName="dotArrow6" refType="userD"/>
                  <dgm:constr type="ctrX" for="ch" forName="dotArrow7" refType="w" fact="0.7892"/>
                  <dgm:constr type="ctrY" for="ch" forName="dotArrow7" refType="h" fact="0.0211"/>
                  <dgm:constr type="w" for="ch" forName="dotArrow7" refType="userD"/>
                  <dgm:constr type="h" for="ch" forName="dotArrow7" refType="userD"/>
                  <dgm:constr type="l" for="ch" forName="parTx1" refType="w" fact="0.2915"/>
                  <dgm:constr type="t" for="ch" forName="parTx1" refType="h" fact="0.8845"/>
                  <dgm:constr type="w" for="ch" forName="parTx1" refType="w" fact="0.2396"/>
                  <dgm:constr type="h" for="ch" forName="parTx1" refType="h" fact="0.0704"/>
                  <dgm:constr type="ctrX" for="ch" forName="picture1" refType="w" fact="0.2806"/>
                  <dgm:constr type="ctrY" for="ch" forName="picture1" refType="h" fact="0.8769"/>
                  <dgm:constr type="w" for="ch" forName="picture1" refType="w" fact="0.1111"/>
                  <dgm:constr type="h" for="ch" forName="picture1" refType="h" fact="0.1218"/>
                  <dgm:constr type="l" for="ch" forName="parTx2" refType="w" fact="0.5172"/>
                  <dgm:constr type="t" for="ch" forName="parTx2" refType="h" fact="0.7946"/>
                  <dgm:constr type="w" for="ch" forName="parTx2" refType="w" fact="0.2396"/>
                  <dgm:constr type="h" for="ch" forName="parTx2" refType="h" fact="0.0704"/>
                  <dgm:constr type="ctrX" for="ch" forName="picture2" refType="w" fact="0.5063"/>
                  <dgm:constr type="ctrY" for="ch" forName="picture2" refType="h" fact="0.787"/>
                  <dgm:constr type="w" for="ch" forName="picture2" refType="w" fact="0.1111"/>
                  <dgm:constr type="h" for="ch" forName="picture2" refType="h" fact="0.1218"/>
                  <dgm:constr type="l" for="ch" forName="parTx3" refType="w" fact="0.6285"/>
                  <dgm:constr type="t" for="ch" forName="parTx3" refType="h" fact="0.672"/>
                  <dgm:constr type="w" for="ch" forName="parTx3" refType="w" fact="0.2396"/>
                  <dgm:constr type="h" for="ch" forName="parTx3" refType="h" fact="0.0704"/>
                  <dgm:constr type="ctrX" for="ch" forName="picture3" refType="w" fact="0.6176"/>
                  <dgm:constr type="ctrY" for="ch" forName="picture3" refType="h" fact="0.6644"/>
                  <dgm:constr type="w" for="ch" forName="picture3" refType="w" fact="0.1111"/>
                  <dgm:constr type="h" for="ch" forName="picture3" refType="h" fact="0.1218"/>
                  <dgm:constr type="l" for="ch" forName="parTx4" refType="w" fact="0.6994"/>
                  <dgm:constr type="t" for="ch" forName="parTx4" refType="h" fact="0.5369"/>
                  <dgm:constr type="w" for="ch" forName="parTx4" refType="w" fact="0.2396"/>
                  <dgm:constr type="h" for="ch" forName="parTx4" refType="h" fact="0.0704"/>
                  <dgm:constr type="ctrX" for="ch" forName="picture4" refType="w" fact="0.6885"/>
                  <dgm:constr type="ctrY" for="ch" forName="picture4" refType="h" fact="0.5294"/>
                  <dgm:constr type="w" for="ch" forName="picture4" refType="w" fact="0.1111"/>
                  <dgm:constr type="h" for="ch" forName="picture4" refType="h" fact="0.1218"/>
                  <dgm:constr type="l" for="ch" forName="parTx5" refType="w" fact="0.75"/>
                  <dgm:constr type="t" for="ch" forName="parTx5" refType="h" fact="0.394"/>
                  <dgm:constr type="w" for="ch" forName="parTx5" refType="w" fact="0.2396"/>
                  <dgm:constr type="h" for="ch" forName="parTx5" refType="h" fact="0.0704"/>
                  <dgm:constr type="ctrX" for="ch" forName="picture5" refType="w" fact="0.7391"/>
                  <dgm:constr type="ctrY" for="ch" forName="picture5" refType="h" fact="0.3864"/>
                  <dgm:constr type="w" for="ch" forName="picture5" refType="w" fact="0.1111"/>
                  <dgm:constr type="h" for="ch" forName="picture5" refType="h" fact="0.1218"/>
                  <dgm:constr type="l" for="ch" forName="parTx6" refType="w" fact="0.7788"/>
                  <dgm:constr type="t" for="ch" forName="parTx6" refType="h" fact="0.252"/>
                  <dgm:constr type="w" for="ch" forName="parTx6" refType="w" fact="0.2396"/>
                  <dgm:constr type="h" for="ch" forName="parTx6" refType="h" fact="0.0704"/>
                  <dgm:constr type="ctrX" for="ch" forName="picture6" refType="w" fact="0.7679"/>
                  <dgm:constr type="ctrY" for="ch" forName="picture6" refType="h" fact="0.2444"/>
                  <dgm:constr type="w" for="ch" forName="picture6" refType="w" fact="0.1111"/>
                  <dgm:constr type="h" for="ch" forName="picture6" refType="h" fact="0.1218"/>
                  <dgm:constr type="l" for="ch" forName="parTx7" refType="w" fact="0.7945"/>
                  <dgm:constr type="t" for="ch" forName="parTx7" refType="h" fact="0.1151"/>
                  <dgm:constr type="w" for="ch" forName="parTx7" refType="w" fact="0.2396"/>
                  <dgm:constr type="h" for="ch" forName="parTx7" refType="h" fact="0.0704"/>
                  <dgm:constr type="ctrX" for="ch" forName="picture7" refType="w" fact="0.7836"/>
                  <dgm:constr type="ctrY" for="ch" forName="picture7" refType="h" fact="0.1075"/>
                  <dgm:constr type="w" for="ch" forName="picture7" refType="w" fact="0.1111"/>
                  <dgm:constr type="h" for="ch" forName="picture7" refType="h" fact="0.1218"/>
                </dgm:constrLst>
              </dgm:else>
            </dgm:choose>
          </dgm:if>
          <dgm:else name="Name68">
            <dgm:choose name="Name69">
              <dgm:if name="Name70" axis="des" func="maxDepth" op="gt" val="1">
                <dgm:alg type="composite">
                  <dgm:param type="ar" val="1.2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primFontSz" for="ch" forName="desTx7" refType="primFontSz" refFor="ch" refForName="desTx1" op="equ"/>
                  <dgm:constr type="userD" refType="w" fact="0.0097"/>
                  <dgm:constr type="ctrX" for="ch" forName="dot1" refType="w" fact="0.6091"/>
                  <dgm:constr type="ctrY" for="ch" forName="dot1" refType="h" fact="0.8342"/>
                  <dgm:constr type="w" for="ch" forName="dot1" refType="userD"/>
                  <dgm:constr type="h" for="ch" forName="dot1" refType="userD"/>
                  <dgm:constr type="ctrX" for="ch" forName="dot2" refType="w" fact="0.6279"/>
                  <dgm:constr type="ctrY" for="ch" forName="dot2" refType="h" fact="0.8448"/>
                  <dgm:constr type="w" for="ch" forName="dot2" refType="userD"/>
                  <dgm:constr type="h" for="ch" forName="dot2" refType="userD"/>
                  <dgm:constr type="ctrX" for="ch" forName="dot3" refType="w" fact="0.647"/>
                  <dgm:constr type="ctrY" for="ch" forName="dot3" refType="h" fact="0.8539"/>
                  <dgm:constr type="w" for="ch" forName="dot3" refType="userD"/>
                  <dgm:constr type="h" for="ch" forName="dot3" refType="userD"/>
                  <dgm:constr type="ctrX" for="ch" forName="dot4" refType="w" fact="0.6663"/>
                  <dgm:constr type="ctrY" for="ch" forName="dot4" refType="h" fact="0.8615"/>
                  <dgm:constr type="w" for="ch" forName="dot4" refType="userD"/>
                  <dgm:constr type="h" for="ch" forName="dot4" refType="userD"/>
                  <dgm:constr type="ctrX" for="ch" forName="dot5" refType="w" fact="0.6858"/>
                  <dgm:constr type="ctrY" for="ch" forName="dot5" refType="h" fact="0.8676"/>
                  <dgm:constr type="w" for="ch" forName="dot5" refType="userD"/>
                  <dgm:constr type="h" for="ch" forName="dot5" refType="userD"/>
                  <dgm:constr type="ctrX" for="ch" forName="dot6" refType="w" fact="0.4912"/>
                  <dgm:constr type="ctrY" for="ch" forName="dot6" refType="h" fact="0.7255"/>
                  <dgm:constr type="w" for="ch" forName="dot6" refType="userD"/>
                  <dgm:constr type="h" for="ch" forName="dot6" refType="userD"/>
                  <dgm:constr type="ctrX" for="ch" forName="dot7" refType="w" fact="0.5074"/>
                  <dgm:constr type="ctrY" for="ch" forName="dot7" refType="h" fact="0.7454"/>
                  <dgm:constr type="w" for="ch" forName="dot7" refType="userD"/>
                  <dgm:constr type="h" for="ch" forName="dot7" refType="userD"/>
                  <dgm:constr type="ctrX" for="ch" forName="dot8" refType="w" fact="0.4164"/>
                  <dgm:constr type="ctrY" for="ch" forName="dot8" refType="h" fact="0.6026"/>
                  <dgm:constr type="w" for="ch" forName="dot8" refType="userD"/>
                  <dgm:constr type="h" for="ch" forName="dot8" refType="userD"/>
                  <dgm:constr type="ctrX" for="ch" forName="dot9" refType="w" fact="0.3629"/>
                  <dgm:constr type="ctrY" for="ch" forName="dot9" refType="h" fact="0.4632"/>
                  <dgm:constr type="w" for="ch" forName="dot9" refType="userD"/>
                  <dgm:constr type="h" for="ch" forName="dot9" refType="userD"/>
                  <dgm:constr type="ctrX" for="ch" forName="dot10" refType="w" fact="0.3299"/>
                  <dgm:constr type="ctrY" for="ch" forName="dot10" refType="h" fact="0.3187"/>
                  <dgm:constr type="w" for="ch" forName="dot10" refType="userD"/>
                  <dgm:constr type="h" for="ch" forName="dot10" refType="userD"/>
                  <dgm:constr type="ctrX" for="ch" forName="dot11" refType="w" fact="0.3147"/>
                  <dgm:constr type="ctrY" for="ch" forName="dot11" refType="h" fact="0.1763"/>
                  <dgm:constr type="w" for="ch" forName="dot11" refType="userD"/>
                  <dgm:constr type="h" for="ch" forName="dot11" refType="userD"/>
                  <dgm:constr type="ctrX" for="ch" forName="dotArrow1" refType="w" fact="0.3373"/>
                  <dgm:constr type="ctrY" for="ch" forName="dotArrow1" refType="h" fact="-0.0099"/>
                  <dgm:constr type="w" for="ch" forName="dotArrow1" refType="userD"/>
                  <dgm:constr type="h" for="ch" forName="dotArrow1" refType="userD"/>
                  <dgm:constr type="ctrX" for="ch" forName="dotArrow2" refType="w" fact="0.3227"/>
                  <dgm:constr type="ctrY" for="ch" forName="dotArrow2" refType="h" fact="-0.0239"/>
                  <dgm:constr type="w" for="ch" forName="dotArrow2" refType="userD"/>
                  <dgm:constr type="h" for="ch" forName="dotArrow2" refType="userD"/>
                  <dgm:constr type="ctrX" for="ch" forName="dotArrow3" refType="w" fact="0.3081"/>
                  <dgm:constr type="ctrY" for="ch" forName="dotArrow3" refType="h" fact="-0.0378"/>
                  <dgm:constr type="w" for="ch" forName="dotArrow3" refType="userD"/>
                  <dgm:constr type="h" for="ch" forName="dotArrow3" refType="userD"/>
                  <dgm:constr type="ctrX" for="ch" forName="dotArrow4" refType="w" fact="0.2935"/>
                  <dgm:constr type="ctrY" for="ch" forName="dotArrow4" refType="h" fact="-0.0239"/>
                  <dgm:constr type="w" for="ch" forName="dotArrow4" refType="userD"/>
                  <dgm:constr type="h" for="ch" forName="dotArrow4" refType="userD"/>
                  <dgm:constr type="ctrX" for="ch" forName="dotArrow5" refType="w" fact="0.2788"/>
                  <dgm:constr type="ctrY" for="ch" forName="dotArrow5" refType="h" fact="-0.0099"/>
                  <dgm:constr type="w" for="ch" forName="dotArrow5" refType="userD"/>
                  <dgm:constr type="h" for="ch" forName="dotArrow5" refType="userD"/>
                  <dgm:constr type="ctrX" for="ch" forName="dotArrow6" refType="w" fact="0.3081"/>
                  <dgm:constr type="ctrY" for="ch" forName="dotArrow6" refType="h" fact="-0.0084"/>
                  <dgm:constr type="w" for="ch" forName="dotArrow6" refType="userD"/>
                  <dgm:constr type="h" for="ch" forName="dotArrow6" refType="userD"/>
                  <dgm:constr type="ctrX" for="ch" forName="dotArrow7" refType="w" fact="0.3081"/>
                  <dgm:constr type="ctrY" for="ch" forName="dotArrow7" refType="h" fact="0.0211"/>
                  <dgm:constr type="w" for="ch" forName="dotArrow7" refType="userD"/>
                  <dgm:constr type="h" for="ch" forName="dotArrow7" refType="userD"/>
                  <dgm:constr type="r" for="ch" forName="parTx1" refType="w" fact="0.7444"/>
                  <dgm:constr type="t" for="ch" forName="parTx1" refType="h" fact="0.8856"/>
                  <dgm:constr type="w" for="ch" forName="parTx1" refType="w" fact="0.2101"/>
                  <dgm:constr type="h" for="ch" forName="parTx1" refType="h" fact="0.0704"/>
                  <dgm:constr type="ctrX" for="ch" forName="picture1" refType="w" fact="0.754"/>
                  <dgm:constr type="ctrY" for="ch" forName="picture1" refType="h" fact="0.8769"/>
                  <dgm:constr type="w" for="ch" forName="picture1" refType="w" fact="0.0974"/>
                  <dgm:constr type="h" for="ch" forName="picture1" refType="h" fact="0.1218"/>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5465"/>
                  <dgm:constr type="t" for="ch" forName="parTx2" refType="h" fact="0.7956"/>
                  <dgm:constr type="w" for="ch" forName="parTx2" refType="w" fact="0.2101"/>
                  <dgm:constr type="h" for="ch" forName="parTx2" refType="h" fact="0.0704"/>
                  <dgm:constr type="ctrX" for="ch" forName="picture2" refType="w" fact="0.5561"/>
                  <dgm:constr type="ctrY" for="ch" forName="picture2" refType="h" fact="0.787"/>
                  <dgm:constr type="w" for="ch" forName="picture2" refType="w" fact="0.0974"/>
                  <dgm:constr type="h" for="ch" forName="picture2" refType="h" fact="0.1218"/>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489"/>
                  <dgm:constr type="t" for="ch" forName="parTx3" refType="h" fact="0.673"/>
                  <dgm:constr type="w" for="ch" forName="parTx3" refType="w" fact="0.2101"/>
                  <dgm:constr type="h" for="ch" forName="parTx3" refType="h" fact="0.0704"/>
                  <dgm:constr type="ctrX" for="ch" forName="picture3" refType="w" fact="0.4585"/>
                  <dgm:constr type="ctrY" for="ch" forName="picture3" refType="h" fact="0.6644"/>
                  <dgm:constr type="w" for="ch" forName="picture3" refType="w" fact="0.0974"/>
                  <dgm:constr type="h" for="ch" forName="picture3" refType="h" fact="0.1218"/>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3868"/>
                  <dgm:constr type="t" for="ch" forName="parTx4" refType="h" fact="0.538"/>
                  <dgm:constr type="w" for="ch" forName="parTx4" refType="w" fact="0.2101"/>
                  <dgm:constr type="h" for="ch" forName="parTx4" refType="h" fact="0.0704"/>
                  <dgm:constr type="ctrX" for="ch" forName="picture4" refType="w" fact="0.3963"/>
                  <dgm:constr type="ctrY" for="ch" forName="picture4" refType="h" fact="0.5294"/>
                  <dgm:constr type="w" for="ch" forName="picture4" refType="w" fact="0.0974"/>
                  <dgm:constr type="h" for="ch" forName="picture4" refType="h" fact="0.1218"/>
                  <dgm:constr type="r" for="ch" forName="desTx4" refType="l" refFor="ch" refForName="parTx4"/>
                  <dgm:constr type="l" for="ch" forName="desTx4"/>
                  <dgm:constr type="t" for="ch" forName="desTx4" refType="t" refFor="ch" refForName="parTx4"/>
                  <dgm:constr type="h" for="ch" forName="desTx4" refType="h" refFor="ch" refForName="parTx4"/>
                  <dgm:constr type="r" for="ch" forName="parTx5" refType="w" fact="0.3424"/>
                  <dgm:constr type="t" for="ch" forName="parTx5" refType="h" fact="0.3951"/>
                  <dgm:constr type="w" for="ch" forName="parTx5" refType="w" fact="0.2101"/>
                  <dgm:constr type="h" for="ch" forName="parTx5" refType="h" fact="0.0704"/>
                  <dgm:constr type="ctrX" for="ch" forName="picture5" refType="w" fact="0.352"/>
                  <dgm:constr type="ctrY" for="ch" forName="picture5" refType="h" fact="0.3864"/>
                  <dgm:constr type="w" for="ch" forName="picture5" refType="w" fact="0.0974"/>
                  <dgm:constr type="h" for="ch" forName="picture5" refType="h" fact="0.1218"/>
                  <dgm:constr type="r" for="ch" forName="desTx5" refType="l" refFor="ch" refForName="parTx5"/>
                  <dgm:constr type="l" for="ch" forName="desTx5"/>
                  <dgm:constr type="t" for="ch" forName="desTx5" refType="t" refFor="ch" refForName="parTx5"/>
                  <dgm:constr type="h" for="ch" forName="desTx5" refType="h" refFor="ch" refForName="parTx5"/>
                  <dgm:constr type="r" for="ch" forName="parTx6" refType="w" fact="0.3172"/>
                  <dgm:constr type="t" for="ch" forName="parTx6" refType="h" fact="0.2531"/>
                  <dgm:constr type="w" for="ch" forName="parTx6" refType="w" fact="0.2101"/>
                  <dgm:constr type="h" for="ch" forName="parTx6" refType="h" fact="0.0704"/>
                  <dgm:constr type="ctrX" for="ch" forName="picture6" refType="w" fact="0.3267"/>
                  <dgm:constr type="ctrY" for="ch" forName="picture6" refType="h" fact="0.2444"/>
                  <dgm:constr type="w" for="ch" forName="picture6" refType="w" fact="0.0974"/>
                  <dgm:constr type="h" for="ch" forName="picture6" refType="h" fact="0.1218"/>
                  <dgm:constr type="r" for="ch" forName="desTx6" refType="l" refFor="ch" refForName="parTx6"/>
                  <dgm:constr type="l" for="ch" forName="desTx6"/>
                  <dgm:constr type="t" for="ch" forName="desTx6" refType="t" refFor="ch" refForName="parTx6"/>
                  <dgm:constr type="h" for="ch" forName="desTx6" refType="h" refFor="ch" refForName="parTx6"/>
                  <dgm:constr type="r" for="ch" forName="parTx7" refType="w" fact="0.3034"/>
                  <dgm:constr type="t" for="ch" forName="parTx7" refType="h" fact="0.1162"/>
                  <dgm:constr type="w" for="ch" forName="parTx7" refType="w" fact="0.2101"/>
                  <dgm:constr type="h" for="ch" forName="parTx7" refType="h" fact="0.0704"/>
                  <dgm:constr type="ctrX" for="ch" forName="picture7" refType="w" fact="0.3129"/>
                  <dgm:constr type="ctrY" for="ch" forName="picture7" refType="h" fact="0.1075"/>
                  <dgm:constr type="w" for="ch" forName="picture7" refType="w" fact="0.0974"/>
                  <dgm:constr type="h" for="ch" forName="picture7" refType="h" fact="0.1218"/>
                  <dgm:constr type="r" for="ch" forName="desTx7" refType="l" refFor="ch" refForName="parTx7"/>
                  <dgm:constr type="l" for="ch" forName="desTx7"/>
                  <dgm:constr type="t" for="ch" forName="desTx7" refType="t" refFor="ch" refForName="parTx7"/>
                  <dgm:constr type="h" for="ch" forName="desTx7" refType="h" refFor="ch" refForName="parTx7"/>
                </dgm:constrLst>
              </dgm:if>
              <dgm:else name="Name71">
                <dgm:alg type="composite">
                  <dgm:param type="ar" val="1.096"/>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userD" refType="w" fact="0.0111"/>
                  <dgm:constr type="ctrX" for="ch" forName="dot1" refType="w" fact="0.5541"/>
                  <dgm:constr type="ctrY" for="ch" forName="dot1" refType="h" fact="0.8342"/>
                  <dgm:constr type="w" for="ch" forName="dot1" refType="userD"/>
                  <dgm:constr type="h" for="ch" forName="dot1" refType="userD"/>
                  <dgm:constr type="ctrX" for="ch" forName="dot2" refType="w" fact="0.5756"/>
                  <dgm:constr type="ctrY" for="ch" forName="dot2" refType="h" fact="0.8448"/>
                  <dgm:constr type="w" for="ch" forName="dot2" refType="userD"/>
                  <dgm:constr type="h" for="ch" forName="dot2" refType="userD"/>
                  <dgm:constr type="ctrX" for="ch" forName="dot3" refType="w" fact="0.5974"/>
                  <dgm:constr type="ctrY" for="ch" forName="dot3" refType="h" fact="0.8539"/>
                  <dgm:constr type="w" for="ch" forName="dot3" refType="userD"/>
                  <dgm:constr type="h" for="ch" forName="dot3" refType="userD"/>
                  <dgm:constr type="ctrX" for="ch" forName="dot4" refType="w" fact="0.6194"/>
                  <dgm:constr type="ctrY" for="ch" forName="dot4" refType="h" fact="0.8615"/>
                  <dgm:constr type="w" for="ch" forName="dot4" refType="userD"/>
                  <dgm:constr type="h" for="ch" forName="dot4" refType="userD"/>
                  <dgm:constr type="ctrX" for="ch" forName="dot5" refType="w" fact="0.6416"/>
                  <dgm:constr type="ctrY" for="ch" forName="dot5" refType="h" fact="0.8676"/>
                  <dgm:constr type="w" for="ch" forName="dot5" refType="userD"/>
                  <dgm:constr type="h" for="ch" forName="dot5" refType="userD"/>
                  <dgm:constr type="ctrX" for="ch" forName="dot6" refType="w" fact="0.4197"/>
                  <dgm:constr type="ctrY" for="ch" forName="dot6" refType="h" fact="0.7255"/>
                  <dgm:constr type="w" for="ch" forName="dot6" refType="userD"/>
                  <dgm:constr type="h" for="ch" forName="dot6" refType="userD"/>
                  <dgm:constr type="ctrX" for="ch" forName="dot7" refType="w" fact="0.4382"/>
                  <dgm:constr type="ctrY" for="ch" forName="dot7" refType="h" fact="0.7454"/>
                  <dgm:constr type="w" for="ch" forName="dot7" refType="userD"/>
                  <dgm:constr type="h" for="ch" forName="dot7" refType="userD"/>
                  <dgm:constr type="ctrX" for="ch" forName="dot8" refType="w" fact="0.3344"/>
                  <dgm:constr type="ctrY" for="ch" forName="dot8" refType="h" fact="0.6026"/>
                  <dgm:constr type="w" for="ch" forName="dot8" refType="userD"/>
                  <dgm:constr type="h" for="ch" forName="dot8" refType="userD"/>
                  <dgm:constr type="ctrX" for="ch" forName="dot9" refType="w" fact="0.2734"/>
                  <dgm:constr type="ctrY" for="ch" forName="dot9" refType="h" fact="0.4632"/>
                  <dgm:constr type="w" for="ch" forName="dot9" refType="userD"/>
                  <dgm:constr type="h" for="ch" forName="dot9" refType="userD"/>
                  <dgm:constr type="ctrX" for="ch" forName="dot10" refType="w" fact="0.2357"/>
                  <dgm:constr type="ctrY" for="ch" forName="dot10" refType="h" fact="0.3187"/>
                  <dgm:constr type="w" for="ch" forName="dot10" refType="userD"/>
                  <dgm:constr type="h" for="ch" forName="dot10" refType="userD"/>
                  <dgm:constr type="ctrX" for="ch" forName="dot11" refType="w" fact="0.2184"/>
                  <dgm:constr type="ctrY" for="ch" forName="dot11" refType="h" fact="0.1763"/>
                  <dgm:constr type="w" for="ch" forName="dot11" refType="userD"/>
                  <dgm:constr type="h" for="ch" forName="dot11" refType="userD"/>
                  <dgm:constr type="ctrX" for="ch" forName="dotArrow1" refType="w" fact="0.2442"/>
                  <dgm:constr type="ctrY" for="ch" forName="dotArrow1" refType="h" fact="-0.0099"/>
                  <dgm:constr type="w" for="ch" forName="dotArrow1" refType="userD"/>
                  <dgm:constr type="h" for="ch" forName="dotArrow1" refType="userD"/>
                  <dgm:constr type="ctrX" for="ch" forName="dotArrow2" refType="w" fact="0.2275"/>
                  <dgm:constr type="ctrY" for="ch" forName="dotArrow2" refType="h" fact="-0.0239"/>
                  <dgm:constr type="w" for="ch" forName="dotArrow2" refType="userD"/>
                  <dgm:constr type="h" for="ch" forName="dotArrow2" refType="userD"/>
                  <dgm:constr type="ctrX" for="ch" forName="dotArrow3" refType="w" fact="0.2108"/>
                  <dgm:constr type="ctrY" for="ch" forName="dotArrow3" refType="h" fact="-0.0378"/>
                  <dgm:constr type="w" for="ch" forName="dotArrow3" refType="userD"/>
                  <dgm:constr type="h" for="ch" forName="dotArrow3" refType="userD"/>
                  <dgm:constr type="ctrX" for="ch" forName="dotArrow4" refType="w" fact="0.1942"/>
                  <dgm:constr type="ctrY" for="ch" forName="dotArrow4" refType="h" fact="-0.0239"/>
                  <dgm:constr type="w" for="ch" forName="dotArrow4" refType="userD"/>
                  <dgm:constr type="h" for="ch" forName="dotArrow4" refType="userD"/>
                  <dgm:constr type="ctrX" for="ch" forName="dotArrow5" refType="w" fact="0.1775"/>
                  <dgm:constr type="ctrY" for="ch" forName="dotArrow5" refType="h" fact="-0.0099"/>
                  <dgm:constr type="w" for="ch" forName="dotArrow5" refType="userD"/>
                  <dgm:constr type="h" for="ch" forName="dotArrow5" refType="userD"/>
                  <dgm:constr type="ctrX" for="ch" forName="dotArrow6" refType="w" fact="0.2108"/>
                  <dgm:constr type="ctrY" for="ch" forName="dotArrow6" refType="h" fact="-0.0084"/>
                  <dgm:constr type="w" for="ch" forName="dotArrow6" refType="userD"/>
                  <dgm:constr type="h" for="ch" forName="dotArrow6" refType="userD"/>
                  <dgm:constr type="ctrX" for="ch" forName="dotArrow7" refType="w" fact="0.2108"/>
                  <dgm:constr type="ctrY" for="ch" forName="dotArrow7" refType="h" fact="0.0211"/>
                  <dgm:constr type="w" for="ch" forName="dotArrow7" refType="userD"/>
                  <dgm:constr type="h" for="ch" forName="dotArrow7" refType="userD"/>
                  <dgm:constr type="r" for="ch" forName="parTx1" refType="w" fact="0.7085"/>
                  <dgm:constr type="t" for="ch" forName="parTx1" refType="h" fact="0.8845"/>
                  <dgm:constr type="w" for="ch" forName="parTx1" refType="w" fact="0.2396"/>
                  <dgm:constr type="h" for="ch" forName="parTx1" refType="h" fact="0.0704"/>
                  <dgm:constr type="ctrX" for="ch" forName="picture1" refType="w" fact="0.7194"/>
                  <dgm:constr type="ctrY" for="ch" forName="picture1" refType="h" fact="0.8769"/>
                  <dgm:constr type="w" for="ch" forName="picture1" refType="w" fact="0.1111"/>
                  <dgm:constr type="h" for="ch" forName="picture1" refType="h" fact="0.1218"/>
                  <dgm:constr type="r" for="ch" forName="parTx2" refType="w" fact="0.4828"/>
                  <dgm:constr type="t" for="ch" forName="parTx2" refType="h" fact="0.7946"/>
                  <dgm:constr type="w" for="ch" forName="parTx2" refType="w" fact="0.2396"/>
                  <dgm:constr type="h" for="ch" forName="parTx2" refType="h" fact="0.0704"/>
                  <dgm:constr type="ctrX" for="ch" forName="picture2" refType="w" fact="0.4937"/>
                  <dgm:constr type="ctrY" for="ch" forName="picture2" refType="h" fact="0.787"/>
                  <dgm:constr type="w" for="ch" forName="picture2" refType="w" fact="0.1111"/>
                  <dgm:constr type="h" for="ch" forName="picture2" refType="h" fact="0.1218"/>
                  <dgm:constr type="r" for="ch" forName="parTx3" refType="w" fact="0.3715"/>
                  <dgm:constr type="t" for="ch" forName="parTx3" refType="h" fact="0.672"/>
                  <dgm:constr type="w" for="ch" forName="parTx3" refType="w" fact="0.2396"/>
                  <dgm:constr type="h" for="ch" forName="parTx3" refType="h" fact="0.0704"/>
                  <dgm:constr type="ctrX" for="ch" forName="picture3" refType="w" fact="0.3824"/>
                  <dgm:constr type="ctrY" for="ch" forName="picture3" refType="h" fact="0.6644"/>
                  <dgm:constr type="w" for="ch" forName="picture3" refType="w" fact="0.1111"/>
                  <dgm:constr type="h" for="ch" forName="picture3" refType="h" fact="0.1218"/>
                  <dgm:constr type="r" for="ch" forName="parTx4" refType="w" fact="0.3006"/>
                  <dgm:constr type="t" for="ch" forName="parTx4" refType="h" fact="0.5369"/>
                  <dgm:constr type="w" for="ch" forName="parTx4" refType="w" fact="0.2396"/>
                  <dgm:constr type="h" for="ch" forName="parTx4" refType="h" fact="0.0704"/>
                  <dgm:constr type="ctrX" for="ch" forName="picture4" refType="w" fact="0.3115"/>
                  <dgm:constr type="ctrY" for="ch" forName="picture4" refType="h" fact="0.5294"/>
                  <dgm:constr type="w" for="ch" forName="picture4" refType="w" fact="0.1111"/>
                  <dgm:constr type="h" for="ch" forName="picture4" refType="h" fact="0.1218"/>
                  <dgm:constr type="r" for="ch" forName="parTx5" refType="w" fact="0.25"/>
                  <dgm:constr type="t" for="ch" forName="parTx5" refType="h" fact="0.394"/>
                  <dgm:constr type="w" for="ch" forName="parTx5" refType="w" fact="0.2396"/>
                  <dgm:constr type="h" for="ch" forName="parTx5" refType="h" fact="0.0704"/>
                  <dgm:constr type="ctrX" for="ch" forName="picture5" refType="w" fact="0.2609"/>
                  <dgm:constr type="ctrY" for="ch" forName="picture5" refType="h" fact="0.3864"/>
                  <dgm:constr type="w" for="ch" forName="picture5" refType="w" fact="0.1111"/>
                  <dgm:constr type="h" for="ch" forName="picture5" refType="h" fact="0.1218"/>
                  <dgm:constr type="r" for="ch" forName="parTx6" refType="w" fact="0.2212"/>
                  <dgm:constr type="t" for="ch" forName="parTx6" refType="h" fact="0.252"/>
                  <dgm:constr type="w" for="ch" forName="parTx6" refType="w" fact="0.2396"/>
                  <dgm:constr type="h" for="ch" forName="parTx6" refType="h" fact="0.0704"/>
                  <dgm:constr type="ctrX" for="ch" forName="picture6" refType="w" fact="0.2321"/>
                  <dgm:constr type="ctrY" for="ch" forName="picture6" refType="h" fact="0.2444"/>
                  <dgm:constr type="w" for="ch" forName="picture6" refType="w" fact="0.1111"/>
                  <dgm:constr type="h" for="ch" forName="picture6" refType="h" fact="0.1218"/>
                  <dgm:constr type="r" for="ch" forName="parTx7" refType="w" fact="0.2055"/>
                  <dgm:constr type="t" for="ch" forName="parTx7" refType="h" fact="0.1151"/>
                  <dgm:constr type="w" for="ch" forName="parTx7" refType="w" fact="0.2396"/>
                  <dgm:constr type="h" for="ch" forName="parTx7" refType="h" fact="0.0704"/>
                  <dgm:constr type="ctrX" for="ch" forName="picture7" refType="w" fact="0.2164"/>
                  <dgm:constr type="ctrY" for="ch" forName="picture7" refType="h" fact="0.1075"/>
                  <dgm:constr type="w" for="ch" forName="picture7" refType="w" fact="0.1111"/>
                  <dgm:constr type="h" for="ch" forName="picture7" refType="h" fact="0.1218"/>
                </dgm:constrLst>
              </dgm:else>
            </dgm:choose>
          </dgm:else>
        </dgm:choose>
      </dgm:else>
    </dgm:choose>
    <dgm:forEach name="wrapper" axis="self" ptType="parTrans">
      <dgm:forEach name="wrapper2" axis="self" ptType="sibTrans" st="2">
        <dgm:forEach name="imageRepeat" axis="self">
          <dgm:layoutNode name="imageRepeatNode" styleLbl="fgImgPlace1">
            <dgm:alg type="sp"/>
            <dgm:shape xmlns:r="http://schemas.openxmlformats.org/officeDocument/2006/relationships" type="ellipse" r:blip="" blipPhldr="1">
              <dgm:adjLst/>
            </dgm:shape>
            <dgm:presOf axis="self"/>
          </dgm:layoutNode>
        </dgm:forEach>
      </dgm:forEach>
    </dgm:forEach>
    <dgm:choose name="Name72">
      <dgm:if name="Name73" axis="ch" ptType="node" func="cnt" op="gte" val="2">
        <dgm:layoutNode name="dot1" styleLbl="alignNode1">
          <dgm:alg type="sp"/>
          <dgm:shape xmlns:r="http://schemas.openxmlformats.org/officeDocument/2006/relationships" type="ellipse" r:blip="">
            <dgm:adjLst/>
          </dgm:shape>
          <dgm:presOf/>
        </dgm:layoutNode>
        <dgm:layoutNode name="dot2" styleLbl="alignNode1">
          <dgm:alg type="sp"/>
          <dgm:shape xmlns:r="http://schemas.openxmlformats.org/officeDocument/2006/relationships" type="ellipse" r:blip="">
            <dgm:adjLst/>
          </dgm:shape>
          <dgm:presOf/>
        </dgm:layoutNode>
        <dgm:layoutNode name="dot3" styleLbl="alignNode1">
          <dgm:alg type="sp"/>
          <dgm:shape xmlns:r="http://schemas.openxmlformats.org/officeDocument/2006/relationships" type="ellipse" r:blip="">
            <dgm:adjLst/>
          </dgm:shape>
          <dgm:presOf/>
        </dgm:layoutNode>
      </dgm:if>
      <dgm:else name="Name74"/>
    </dgm:choose>
    <dgm:choose name="Name75">
      <dgm:if name="Name76" axis="ch" ptType="node" func="cnt" op="gte" val="3">
        <dgm:layoutNode name="dot4" styleLbl="alignNode1">
          <dgm:alg type="sp"/>
          <dgm:shape xmlns:r="http://schemas.openxmlformats.org/officeDocument/2006/relationships" type="ellipse" r:blip="">
            <dgm:adjLst/>
          </dgm:shape>
          <dgm:presOf/>
        </dgm:layoutNode>
        <dgm:layoutNode name="dot5" styleLbl="alignNode1">
          <dgm:alg type="sp"/>
          <dgm:shape xmlns:r="http://schemas.openxmlformats.org/officeDocument/2006/relationships" type="ellipse" r:blip="">
            <dgm:adjLst/>
          </dgm:shape>
          <dgm:presOf/>
        </dgm:layoutNode>
      </dgm:if>
      <dgm:else name="Name77"/>
    </dgm:choose>
    <dgm:choose name="Name78">
      <dgm:if name="Name79" axis="ch" ptType="node" func="cnt" op="gte" val="4">
        <dgm:layoutNode name="dot6" styleLbl="alignNode1">
          <dgm:alg type="sp"/>
          <dgm:shape xmlns:r="http://schemas.openxmlformats.org/officeDocument/2006/relationships" type="ellipse" r:blip="">
            <dgm:adjLst/>
          </dgm:shape>
          <dgm:presOf/>
        </dgm:layoutNode>
      </dgm:if>
      <dgm:else name="Name80"/>
    </dgm:choose>
    <dgm:choose name="Name81">
      <dgm:if name="Name82" axis="ch" ptType="node" func="cnt" op="gte" val="5">
        <dgm:layoutNode name="dot7" styleLbl="alignNode1">
          <dgm:alg type="sp"/>
          <dgm:shape xmlns:r="http://schemas.openxmlformats.org/officeDocument/2006/relationships" type="ellipse" r:blip="">
            <dgm:adjLst/>
          </dgm:shape>
          <dgm:presOf/>
        </dgm:layoutNode>
        <dgm:layoutNode name="dot8" styleLbl="alignNode1">
          <dgm:alg type="sp"/>
          <dgm:shape xmlns:r="http://schemas.openxmlformats.org/officeDocument/2006/relationships" type="ellipse" r:blip="">
            <dgm:adjLst/>
          </dgm:shape>
          <dgm:presOf/>
        </dgm:layoutNode>
      </dgm:if>
      <dgm:else name="Name83"/>
    </dgm:choose>
    <dgm:choose name="Name84">
      <dgm:if name="Name85" axis="ch" ptType="node" func="cnt" op="gte" val="6">
        <dgm:layoutNode name="dot9" styleLbl="alignNode1">
          <dgm:alg type="sp"/>
          <dgm:shape xmlns:r="http://schemas.openxmlformats.org/officeDocument/2006/relationships" type="ellipse" r:blip="">
            <dgm:adjLst/>
          </dgm:shape>
          <dgm:presOf/>
        </dgm:layoutNode>
        <dgm:layoutNode name="dot10" styleLbl="alignNode1">
          <dgm:alg type="sp"/>
          <dgm:shape xmlns:r="http://schemas.openxmlformats.org/officeDocument/2006/relationships" type="ellipse" r:blip="">
            <dgm:adjLst/>
          </dgm:shape>
          <dgm:presOf/>
        </dgm:layoutNode>
      </dgm:if>
      <dgm:else name="Name86"/>
    </dgm:choose>
    <dgm:choose name="Name87">
      <dgm:if name="Name88" axis="ch" ptType="node" func="cnt" op="gte" val="7">
        <dgm:layoutNode name="dot11" styleLbl="alignNode1">
          <dgm:alg type="sp"/>
          <dgm:shape xmlns:r="http://schemas.openxmlformats.org/officeDocument/2006/relationships" type="ellipse" r:blip="">
            <dgm:adjLst/>
          </dgm:shape>
          <dgm:presOf/>
        </dgm:layoutNode>
      </dgm:if>
      <dgm:else name="Name89"/>
    </dgm:choose>
    <dgm:choose name="Name90">
      <dgm:if name="Name91" axis="ch" ptType="node" func="cnt" op="gte" val="2">
        <dgm:layoutNode name="dotArrow1" styleLbl="alignNode1">
          <dgm:alg type="sp"/>
          <dgm:shape xmlns:r="http://schemas.openxmlformats.org/officeDocument/2006/relationships" type="ellipse" r:blip="">
            <dgm:adjLst/>
          </dgm:shape>
          <dgm:presOf/>
        </dgm:layoutNode>
        <dgm:layoutNode name="dotArrow2" styleLbl="alignNode1">
          <dgm:alg type="sp"/>
          <dgm:shape xmlns:r="http://schemas.openxmlformats.org/officeDocument/2006/relationships" type="ellipse" r:blip="">
            <dgm:adjLst/>
          </dgm:shape>
          <dgm:presOf/>
        </dgm:layoutNode>
        <dgm:layoutNode name="dotArrow3" styleLbl="alignNode1">
          <dgm:alg type="sp"/>
          <dgm:shape xmlns:r="http://schemas.openxmlformats.org/officeDocument/2006/relationships" type="ellipse" r:blip="">
            <dgm:adjLst/>
          </dgm:shape>
          <dgm:presOf/>
        </dgm:layoutNode>
        <dgm:layoutNode name="dotArrow4" styleLbl="alignNode1">
          <dgm:alg type="sp"/>
          <dgm:shape xmlns:r="http://schemas.openxmlformats.org/officeDocument/2006/relationships" type="ellipse" r:blip="">
            <dgm:adjLst/>
          </dgm:shape>
          <dgm:presOf/>
        </dgm:layoutNode>
        <dgm:layoutNode name="dotArrow5" styleLbl="alignNode1">
          <dgm:alg type="sp"/>
          <dgm:shape xmlns:r="http://schemas.openxmlformats.org/officeDocument/2006/relationships" type="ellipse" r:blip="">
            <dgm:adjLst/>
          </dgm:shape>
          <dgm:presOf/>
        </dgm:layoutNode>
        <dgm:layoutNode name="dotArrow6" styleLbl="alignNode1">
          <dgm:alg type="sp"/>
          <dgm:shape xmlns:r="http://schemas.openxmlformats.org/officeDocument/2006/relationships" type="ellipse" r:blip="">
            <dgm:adjLst/>
          </dgm:shape>
          <dgm:presOf/>
        </dgm:layoutNode>
        <dgm:layoutNode name="dotArrow7" styleLbl="alignNode1">
          <dgm:alg type="sp"/>
          <dgm:shape xmlns:r="http://schemas.openxmlformats.org/officeDocument/2006/relationships" type="ellipse" r:blip="">
            <dgm:adjLst/>
          </dgm:shape>
          <dgm:presOf/>
        </dgm:layoutNode>
      </dgm:if>
      <dgm:else name="Name92"/>
    </dgm:choose>
    <dgm:forEach name="Name93" axis="ch" ptType="node" cnt="1">
      <dgm:layoutNode name="parTx1">
        <dgm:choose name="Name94">
          <dgm:if name="Name95" func="var" arg="dir" op="equ" val="norm">
            <dgm:alg type="tx">
              <dgm:param type="parTxLTRAlign" val="l"/>
              <dgm:param type="parTxRTLAlign" val="r"/>
            </dgm:alg>
          </dgm:if>
          <dgm:else name="Name96">
            <dgm:alg type="tx">
              <dgm:param type="parTxLTRAlign" val="r"/>
              <dgm:param type="parTxRTLAlign" val="l"/>
            </dgm:alg>
          </dgm:else>
        </dgm:choose>
        <dgm:shape xmlns:r="http://schemas.openxmlformats.org/officeDocument/2006/relationships" type="roundRect" r:blip="">
          <dgm:adjLst/>
        </dgm:shape>
        <dgm:presOf axis="self" ptType="node"/>
        <dgm:choose name="Name97">
          <dgm:if name="Name98" func="var" arg="dir" op="equ" val="norm">
            <dgm:constrLst>
              <dgm:constr type="lMarg" refType="w" fact="0.6"/>
              <dgm:constr type="rMarg" refType="primFontSz" fact="0.3"/>
              <dgm:constr type="tMarg" refType="primFontSz" fact="0.3"/>
              <dgm:constr type="bMarg" refType="primFontSz" fact="0.3"/>
            </dgm:constrLst>
          </dgm:if>
          <dgm:else name="Name99">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00">
        <dgm:if name="Name101" axis="ch" ptType="node" func="cnt" op="gte" val="1">
          <dgm:layoutNode name="desTx1" styleLbl="revTx">
            <dgm:varLst>
              <dgm:bulletEnabled val="1"/>
            </dgm:varLst>
            <dgm:choose name="Name102">
              <dgm:if name="Name103" func="var" arg="dir" op="equ" val="norm">
                <dgm:choose name="Name104">
                  <dgm:if name="Name105" axis="ch" ptType="node" func="cnt" op="gte" val="2">
                    <dgm:alg type="tx">
                      <dgm:param type="parTxLTRAlign" val="l"/>
                      <dgm:param type="parTxRTLAlign" val="l"/>
                      <dgm:param type="stBulletLvl" val="1"/>
                    </dgm:alg>
                  </dgm:if>
                  <dgm:else name="Name106">
                    <dgm:alg type="tx">
                      <dgm:param type="parTxLTRAlign" val="l"/>
                      <dgm:param type="parTxRTLAlign" val="l"/>
                    </dgm:alg>
                  </dgm:else>
                </dgm:choose>
              </dgm:if>
              <dgm:else name="Name107">
                <dgm:choose name="Name108">
                  <dgm:if name="Name109" axis="ch" ptType="node" func="cnt" op="gte" val="2">
                    <dgm:alg type="tx">
                      <dgm:param type="parTxLTRAlign" val="r"/>
                      <dgm:param type="parTxRTLAlign" val="r"/>
                      <dgm:param type="shpTxLTRAlignCh" val="r"/>
                      <dgm:param type="shpTxRTLAlignCh" val="r"/>
                      <dgm:param type="stBulletLvl" val="1"/>
                    </dgm:alg>
                  </dgm:if>
                  <dgm:else name="Name110">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11"/>
      </dgm:choose>
    </dgm:forEach>
    <dgm:forEach name="Name112" axis="ch" ptType="sibTrans" hideLastTrans="0" cnt="1">
      <dgm:layoutNode name="picture1">
        <dgm:alg type="sp"/>
        <dgm:shape xmlns:r="http://schemas.openxmlformats.org/officeDocument/2006/relationships" r:blip="">
          <dgm:adjLst/>
        </dgm:shape>
        <dgm:presOf/>
        <dgm:constrLst/>
        <dgm:forEach name="Name113" ref="imageRepeat"/>
      </dgm:layoutNode>
    </dgm:forEach>
    <dgm:forEach name="Name114" axis="ch" ptType="node" st="2" cnt="1">
      <dgm:layoutNode name="parTx2">
        <dgm:choose name="Name115">
          <dgm:if name="Name116" func="var" arg="dir" op="equ" val="norm">
            <dgm:alg type="tx">
              <dgm:param type="parTxLTRAlign" val="l"/>
              <dgm:param type="parTxRTLAlign" val="r"/>
            </dgm:alg>
          </dgm:if>
          <dgm:else name="Name117">
            <dgm:alg type="tx">
              <dgm:param type="parTxLTRAlign" val="r"/>
              <dgm:param type="parTxRTLAlign" val="l"/>
            </dgm:alg>
          </dgm:else>
        </dgm:choose>
        <dgm:shape xmlns:r="http://schemas.openxmlformats.org/officeDocument/2006/relationships" type="roundRect" r:blip="">
          <dgm:adjLst/>
        </dgm:shape>
        <dgm:presOf axis="self" ptType="node"/>
        <dgm:choose name="Name118">
          <dgm:if name="Name119" func="var" arg="dir" op="equ" val="norm">
            <dgm:constrLst>
              <dgm:constr type="lMarg" refType="w" fact="0.6"/>
              <dgm:constr type="rMarg" refType="primFontSz" fact="0.3"/>
              <dgm:constr type="tMarg" refType="primFontSz" fact="0.3"/>
              <dgm:constr type="bMarg" refType="primFontSz" fact="0.3"/>
            </dgm:constrLst>
          </dgm:if>
          <dgm:else name="Name120">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21">
        <dgm:if name="Name122" axis="ch" ptType="node" func="cnt" op="gte" val="1">
          <dgm:layoutNode name="desTx2" styleLbl="revTx">
            <dgm:varLst>
              <dgm:bulletEnabled val="1"/>
            </dgm:varLst>
            <dgm:choose name="Name123">
              <dgm:if name="Name124" func="var" arg="dir" op="equ" val="norm">
                <dgm:choose name="Name125">
                  <dgm:if name="Name126" axis="ch" ptType="node" func="cnt" op="gte" val="2">
                    <dgm:alg type="tx">
                      <dgm:param type="parTxLTRAlign" val="l"/>
                      <dgm:param type="parTxRTLAlign" val="l"/>
                      <dgm:param type="stBulletLvl" val="1"/>
                    </dgm:alg>
                  </dgm:if>
                  <dgm:else name="Name127">
                    <dgm:alg type="tx">
                      <dgm:param type="parTxLTRAlign" val="l"/>
                      <dgm:param type="parTxRTLAlign" val="l"/>
                    </dgm:alg>
                  </dgm:else>
                </dgm:choose>
              </dgm:if>
              <dgm:else name="Name128">
                <dgm:choose name="Name129">
                  <dgm:if name="Name130" axis="ch" ptType="node" func="cnt" op="gte" val="2">
                    <dgm:alg type="tx">
                      <dgm:param type="parTxLTRAlign" val="r"/>
                      <dgm:param type="parTxRTLAlign" val="r"/>
                      <dgm:param type="shpTxLTRAlignCh" val="r"/>
                      <dgm:param type="shpTxRTLAlignCh" val="r"/>
                      <dgm:param type="stBulletLvl" val="1"/>
                    </dgm:alg>
                  </dgm:if>
                  <dgm:else name="Name131">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32"/>
      </dgm:choose>
    </dgm:forEach>
    <dgm:forEach name="Name133" axis="ch" ptType="sibTrans" hideLastTrans="0" st="2" cnt="1">
      <dgm:layoutNode name="picture2">
        <dgm:alg type="sp"/>
        <dgm:shape xmlns:r="http://schemas.openxmlformats.org/officeDocument/2006/relationships" r:blip="">
          <dgm:adjLst/>
        </dgm:shape>
        <dgm:presOf/>
        <dgm:constrLst/>
        <dgm:forEach name="Name134" ref="imageRepeat"/>
      </dgm:layoutNode>
    </dgm:forEach>
    <dgm:forEach name="Name135" axis="ch" ptType="node" st="3" cnt="1">
      <dgm:layoutNode name="parTx3">
        <dgm:choose name="Name136">
          <dgm:if name="Name137" func="var" arg="dir" op="equ" val="norm">
            <dgm:alg type="tx">
              <dgm:param type="parTxLTRAlign" val="l"/>
              <dgm:param type="parTxRTLAlign" val="r"/>
            </dgm:alg>
          </dgm:if>
          <dgm:else name="Name138">
            <dgm:alg type="tx">
              <dgm:param type="parTxLTRAlign" val="r"/>
              <dgm:param type="parTxRTLAlign" val="l"/>
            </dgm:alg>
          </dgm:else>
        </dgm:choose>
        <dgm:shape xmlns:r="http://schemas.openxmlformats.org/officeDocument/2006/relationships" type="roundRect" r:blip="">
          <dgm:adjLst/>
        </dgm:shape>
        <dgm:presOf axis="self" ptType="node"/>
        <dgm:choose name="Name139">
          <dgm:if name="Name140" func="var" arg="dir" op="equ" val="norm">
            <dgm:constrLst>
              <dgm:constr type="lMarg" refType="w" fact="0.6"/>
              <dgm:constr type="rMarg" refType="primFontSz" fact="0.3"/>
              <dgm:constr type="tMarg" refType="primFontSz" fact="0.3"/>
              <dgm:constr type="bMarg" refType="primFontSz" fact="0.3"/>
            </dgm:constrLst>
          </dgm:if>
          <dgm:else name="Name141">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42">
        <dgm:if name="Name143" axis="ch" ptType="node" func="cnt" op="gte" val="1">
          <dgm:layoutNode name="desTx3" styleLbl="revTx">
            <dgm:varLst>
              <dgm:bulletEnabled val="1"/>
            </dgm:varLst>
            <dgm:choose name="Name144">
              <dgm:if name="Name145" func="var" arg="dir" op="equ" val="norm">
                <dgm:choose name="Name146">
                  <dgm:if name="Name147" axis="ch" ptType="node" func="cnt" op="gte" val="2">
                    <dgm:alg type="tx">
                      <dgm:param type="parTxLTRAlign" val="l"/>
                      <dgm:param type="parTxRTLAlign" val="l"/>
                      <dgm:param type="stBulletLvl" val="1"/>
                    </dgm:alg>
                  </dgm:if>
                  <dgm:else name="Name148">
                    <dgm:alg type="tx">
                      <dgm:param type="parTxLTRAlign" val="l"/>
                      <dgm:param type="parTxRTLAlign" val="l"/>
                    </dgm:alg>
                  </dgm:else>
                </dgm:choose>
              </dgm:if>
              <dgm:else name="Name149">
                <dgm:choose name="Name150">
                  <dgm:if name="Name151" axis="ch" ptType="node" func="cnt" op="gte" val="2">
                    <dgm:alg type="tx">
                      <dgm:param type="parTxLTRAlign" val="r"/>
                      <dgm:param type="parTxRTLAlign" val="r"/>
                      <dgm:param type="shpTxLTRAlignCh" val="r"/>
                      <dgm:param type="shpTxRTLAlignCh" val="r"/>
                      <dgm:param type="stBulletLvl" val="1"/>
                    </dgm:alg>
                  </dgm:if>
                  <dgm:else name="Name152">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53"/>
      </dgm:choose>
    </dgm:forEach>
    <dgm:forEach name="Name154" axis="ch" ptType="sibTrans" hideLastTrans="0" st="3" cnt="1">
      <dgm:layoutNode name="picture3">
        <dgm:alg type="sp"/>
        <dgm:shape xmlns:r="http://schemas.openxmlformats.org/officeDocument/2006/relationships" r:blip="">
          <dgm:adjLst/>
        </dgm:shape>
        <dgm:presOf/>
        <dgm:constrLst/>
        <dgm:forEach name="Name155" ref="imageRepeat"/>
      </dgm:layoutNode>
    </dgm:forEach>
    <dgm:forEach name="Name156" axis="ch" ptType="node" st="4" cnt="1">
      <dgm:layoutNode name="parTx4">
        <dgm:choose name="Name157">
          <dgm:if name="Name158" func="var" arg="dir" op="equ" val="norm">
            <dgm:alg type="tx">
              <dgm:param type="parTxLTRAlign" val="l"/>
              <dgm:param type="parTxRTLAlign" val="r"/>
            </dgm:alg>
          </dgm:if>
          <dgm:else name="Name159">
            <dgm:alg type="tx">
              <dgm:param type="parTxLTRAlign" val="r"/>
              <dgm:param type="parTxRTLAlign" val="l"/>
            </dgm:alg>
          </dgm:else>
        </dgm:choose>
        <dgm:shape xmlns:r="http://schemas.openxmlformats.org/officeDocument/2006/relationships" type="roundRect" r:blip="">
          <dgm:adjLst/>
        </dgm:shape>
        <dgm:presOf axis="self" ptType="node"/>
        <dgm:choose name="Name160">
          <dgm:if name="Name161" func="var" arg="dir" op="equ" val="norm">
            <dgm:constrLst>
              <dgm:constr type="lMarg" refType="w" fact="0.6"/>
              <dgm:constr type="rMarg" refType="primFontSz" fact="0.3"/>
              <dgm:constr type="tMarg" refType="primFontSz" fact="0.3"/>
              <dgm:constr type="bMarg" refType="primFontSz" fact="0.3"/>
            </dgm:constrLst>
          </dgm:if>
          <dgm:else name="Name162">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63">
        <dgm:if name="Name164" axis="ch" ptType="node" func="cnt" op="gte" val="1">
          <dgm:layoutNode name="desTx4" styleLbl="revTx">
            <dgm:varLst>
              <dgm:bulletEnabled val="1"/>
            </dgm:varLst>
            <dgm:choose name="Name165">
              <dgm:if name="Name166" func="var" arg="dir" op="equ" val="norm">
                <dgm:choose name="Name167">
                  <dgm:if name="Name168" axis="ch" ptType="node" func="cnt" op="gte" val="2">
                    <dgm:alg type="tx">
                      <dgm:param type="parTxLTRAlign" val="l"/>
                      <dgm:param type="parTxRTLAlign" val="l"/>
                      <dgm:param type="stBulletLvl" val="1"/>
                    </dgm:alg>
                  </dgm:if>
                  <dgm:else name="Name169">
                    <dgm:alg type="tx">
                      <dgm:param type="parTxLTRAlign" val="l"/>
                      <dgm:param type="parTxRTLAlign" val="l"/>
                    </dgm:alg>
                  </dgm:else>
                </dgm:choose>
              </dgm:if>
              <dgm:else name="Name170">
                <dgm:choose name="Name171">
                  <dgm:if name="Name172" axis="ch" ptType="node" func="cnt" op="gte" val="2">
                    <dgm:alg type="tx">
                      <dgm:param type="parTxLTRAlign" val="r"/>
                      <dgm:param type="parTxRTLAlign" val="r"/>
                      <dgm:param type="shpTxLTRAlignCh" val="r"/>
                      <dgm:param type="shpTxRTLAlignCh" val="r"/>
                      <dgm:param type="stBulletLvl" val="1"/>
                    </dgm:alg>
                  </dgm:if>
                  <dgm:else name="Name173">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74"/>
      </dgm:choose>
    </dgm:forEach>
    <dgm:forEach name="Name175" axis="ch" ptType="sibTrans" hideLastTrans="0" st="4" cnt="1">
      <dgm:layoutNode name="picture4">
        <dgm:alg type="sp"/>
        <dgm:shape xmlns:r="http://schemas.openxmlformats.org/officeDocument/2006/relationships" r:blip="">
          <dgm:adjLst/>
        </dgm:shape>
        <dgm:presOf/>
        <dgm:constrLst/>
        <dgm:forEach name="Name176" ref="imageRepeat"/>
      </dgm:layoutNode>
    </dgm:forEach>
    <dgm:forEach name="Name177" axis="ch" ptType="node" st="5" cnt="1">
      <dgm:layoutNode name="parTx5">
        <dgm:choose name="Name178">
          <dgm:if name="Name179" func="var" arg="dir" op="equ" val="norm">
            <dgm:alg type="tx">
              <dgm:param type="parTxLTRAlign" val="l"/>
              <dgm:param type="parTxRTLAlign" val="r"/>
            </dgm:alg>
          </dgm:if>
          <dgm:else name="Name180">
            <dgm:alg type="tx">
              <dgm:param type="parTxLTRAlign" val="r"/>
              <dgm:param type="parTxRTLAlign" val="l"/>
            </dgm:alg>
          </dgm:else>
        </dgm:choose>
        <dgm:shape xmlns:r="http://schemas.openxmlformats.org/officeDocument/2006/relationships" type="roundRect" r:blip="">
          <dgm:adjLst/>
        </dgm:shape>
        <dgm:presOf axis="self" ptType="node"/>
        <dgm:choose name="Name181">
          <dgm:if name="Name182" func="var" arg="dir" op="equ" val="norm">
            <dgm:constrLst>
              <dgm:constr type="lMarg" refType="w" fact="0.6"/>
              <dgm:constr type="rMarg" refType="primFontSz" fact="0.3"/>
              <dgm:constr type="tMarg" refType="primFontSz" fact="0.3"/>
              <dgm:constr type="bMarg" refType="primFontSz" fact="0.3"/>
            </dgm:constrLst>
          </dgm:if>
          <dgm:else name="Name183">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84">
        <dgm:if name="Name185" axis="ch" ptType="node" func="cnt" op="gte" val="1">
          <dgm:layoutNode name="desTx5" styleLbl="revTx">
            <dgm:varLst>
              <dgm:bulletEnabled val="1"/>
            </dgm:varLst>
            <dgm:choose name="Name186">
              <dgm:if name="Name187" func="var" arg="dir" op="equ" val="norm">
                <dgm:choose name="Name188">
                  <dgm:if name="Name189" axis="ch" ptType="node" func="cnt" op="gte" val="2">
                    <dgm:alg type="tx">
                      <dgm:param type="parTxLTRAlign" val="l"/>
                      <dgm:param type="parTxRTLAlign" val="l"/>
                      <dgm:param type="stBulletLvl" val="1"/>
                    </dgm:alg>
                  </dgm:if>
                  <dgm:else name="Name190">
                    <dgm:alg type="tx">
                      <dgm:param type="parTxLTRAlign" val="l"/>
                      <dgm:param type="parTxRTLAlign" val="l"/>
                    </dgm:alg>
                  </dgm:else>
                </dgm:choose>
              </dgm:if>
              <dgm:else name="Name191">
                <dgm:choose name="Name192">
                  <dgm:if name="Name193" axis="ch" ptType="node" func="cnt" op="gte" val="2">
                    <dgm:alg type="tx">
                      <dgm:param type="parTxLTRAlign" val="r"/>
                      <dgm:param type="parTxRTLAlign" val="r"/>
                      <dgm:param type="shpTxLTRAlignCh" val="r"/>
                      <dgm:param type="shpTxRTLAlignCh" val="r"/>
                      <dgm:param type="stBulletLvl" val="1"/>
                    </dgm:alg>
                  </dgm:if>
                  <dgm:else name="Name194">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95"/>
      </dgm:choose>
    </dgm:forEach>
    <dgm:forEach name="Name196" axis="ch" ptType="sibTrans" hideLastTrans="0" st="5" cnt="1">
      <dgm:layoutNode name="picture5">
        <dgm:alg type="sp"/>
        <dgm:shape xmlns:r="http://schemas.openxmlformats.org/officeDocument/2006/relationships" r:blip="">
          <dgm:adjLst/>
        </dgm:shape>
        <dgm:presOf/>
        <dgm:constrLst/>
        <dgm:forEach name="Name197" ref="imageRepeat"/>
      </dgm:layoutNode>
    </dgm:forEach>
    <dgm:forEach name="Name198" axis="ch" ptType="node" st="6" cnt="1">
      <dgm:layoutNode name="parTx6">
        <dgm:choose name="Name199">
          <dgm:if name="Name200" func="var" arg="dir" op="equ" val="norm">
            <dgm:alg type="tx">
              <dgm:param type="parTxLTRAlign" val="l"/>
              <dgm:param type="parTxRTLAlign" val="r"/>
            </dgm:alg>
          </dgm:if>
          <dgm:else name="Name201">
            <dgm:alg type="tx">
              <dgm:param type="parTxLTRAlign" val="r"/>
              <dgm:param type="parTxRTLAlign" val="l"/>
            </dgm:alg>
          </dgm:else>
        </dgm:choose>
        <dgm:shape xmlns:r="http://schemas.openxmlformats.org/officeDocument/2006/relationships" type="roundRect" r:blip="">
          <dgm:adjLst/>
        </dgm:shape>
        <dgm:presOf axis="self" ptType="node"/>
        <dgm:choose name="Name202">
          <dgm:if name="Name203" func="var" arg="dir" op="equ" val="norm">
            <dgm:constrLst>
              <dgm:constr type="lMarg" refType="w" fact="0.6"/>
              <dgm:constr type="rMarg" refType="primFontSz" fact="0.3"/>
              <dgm:constr type="tMarg" refType="primFontSz" fact="0.3"/>
              <dgm:constr type="bMarg" refType="primFontSz" fact="0.3"/>
            </dgm:constrLst>
          </dgm:if>
          <dgm:else name="Name204">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205">
        <dgm:if name="Name206" axis="ch" ptType="node" func="cnt" op="gte" val="1">
          <dgm:layoutNode name="desTx6" styleLbl="revTx">
            <dgm:varLst>
              <dgm:bulletEnabled val="1"/>
            </dgm:varLst>
            <dgm:choose name="Name207">
              <dgm:if name="Name208" func="var" arg="dir" op="equ" val="norm">
                <dgm:choose name="Name209">
                  <dgm:if name="Name210" axis="ch" ptType="node" func="cnt" op="gte" val="2">
                    <dgm:alg type="tx">
                      <dgm:param type="parTxLTRAlign" val="l"/>
                      <dgm:param type="parTxRTLAlign" val="l"/>
                      <dgm:param type="stBulletLvl" val="1"/>
                    </dgm:alg>
                  </dgm:if>
                  <dgm:else name="Name211">
                    <dgm:alg type="tx">
                      <dgm:param type="parTxLTRAlign" val="l"/>
                      <dgm:param type="parTxRTLAlign" val="l"/>
                    </dgm:alg>
                  </dgm:else>
                </dgm:choose>
              </dgm:if>
              <dgm:else name="Name212">
                <dgm:choose name="Name213">
                  <dgm:if name="Name214" axis="ch" ptType="node" func="cnt" op="gte" val="2">
                    <dgm:alg type="tx">
                      <dgm:param type="parTxLTRAlign" val="r"/>
                      <dgm:param type="parTxRTLAlign" val="r"/>
                      <dgm:param type="shpTxLTRAlignCh" val="r"/>
                      <dgm:param type="shpTxRTLAlignCh" val="r"/>
                      <dgm:param type="stBulletLvl" val="1"/>
                    </dgm:alg>
                  </dgm:if>
                  <dgm:else name="Name215">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216"/>
      </dgm:choose>
    </dgm:forEach>
    <dgm:forEach name="Name217" axis="ch" ptType="sibTrans" hideLastTrans="0" st="6" cnt="1">
      <dgm:layoutNode name="picture6">
        <dgm:alg type="sp"/>
        <dgm:shape xmlns:r="http://schemas.openxmlformats.org/officeDocument/2006/relationships" r:blip="">
          <dgm:adjLst/>
        </dgm:shape>
        <dgm:presOf/>
        <dgm:constrLst/>
        <dgm:forEach name="Name218" ref="imageRepeat"/>
      </dgm:layoutNode>
    </dgm:forEach>
    <dgm:forEach name="Name219" axis="ch" ptType="node" st="7" cnt="1">
      <dgm:layoutNode name="parTx7">
        <dgm:choose name="Name220">
          <dgm:if name="Name221" func="var" arg="dir" op="equ" val="norm">
            <dgm:alg type="tx">
              <dgm:param type="parTxLTRAlign" val="l"/>
              <dgm:param type="parTxRTLAlign" val="r"/>
            </dgm:alg>
          </dgm:if>
          <dgm:else name="Name222">
            <dgm:alg type="tx">
              <dgm:param type="parTxLTRAlign" val="r"/>
              <dgm:param type="parTxRTLAlign" val="l"/>
            </dgm:alg>
          </dgm:else>
        </dgm:choose>
        <dgm:shape xmlns:r="http://schemas.openxmlformats.org/officeDocument/2006/relationships" type="roundRect" r:blip="">
          <dgm:adjLst/>
        </dgm:shape>
        <dgm:presOf axis="self" ptType="node"/>
        <dgm:choose name="Name223">
          <dgm:if name="Name224" func="var" arg="dir" op="equ" val="norm">
            <dgm:constrLst>
              <dgm:constr type="lMarg" refType="w" fact="0.6"/>
              <dgm:constr type="rMarg" refType="primFontSz" fact="0.3"/>
              <dgm:constr type="tMarg" refType="primFontSz" fact="0.3"/>
              <dgm:constr type="bMarg" refType="primFontSz" fact="0.3"/>
            </dgm:constrLst>
          </dgm:if>
          <dgm:else name="Name225">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226">
        <dgm:if name="Name227" axis="ch" ptType="node" func="cnt" op="gte" val="1">
          <dgm:layoutNode name="desTx7" styleLbl="revTx">
            <dgm:varLst>
              <dgm:bulletEnabled val="1"/>
            </dgm:varLst>
            <dgm:choose name="Name228">
              <dgm:if name="Name229" func="var" arg="dir" op="equ" val="norm">
                <dgm:choose name="Name230">
                  <dgm:if name="Name231" axis="ch" ptType="node" func="cnt" op="gte" val="2">
                    <dgm:alg type="tx">
                      <dgm:param type="parTxLTRAlign" val="l"/>
                      <dgm:param type="parTxRTLAlign" val="l"/>
                      <dgm:param type="stBulletLvl" val="1"/>
                    </dgm:alg>
                  </dgm:if>
                  <dgm:else name="Name232">
                    <dgm:alg type="tx">
                      <dgm:param type="parTxLTRAlign" val="l"/>
                      <dgm:param type="parTxRTLAlign" val="l"/>
                    </dgm:alg>
                  </dgm:else>
                </dgm:choose>
              </dgm:if>
              <dgm:else name="Name233">
                <dgm:choose name="Name234">
                  <dgm:if name="Name235" axis="ch" ptType="node" func="cnt" op="gte" val="2">
                    <dgm:alg type="tx">
                      <dgm:param type="parTxLTRAlign" val="r"/>
                      <dgm:param type="parTxRTLAlign" val="r"/>
                      <dgm:param type="shpTxLTRAlignCh" val="r"/>
                      <dgm:param type="shpTxRTLAlignCh" val="r"/>
                      <dgm:param type="stBulletLvl" val="1"/>
                    </dgm:alg>
                  </dgm:if>
                  <dgm:else name="Name236">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237"/>
      </dgm:choose>
    </dgm:forEach>
    <dgm:forEach name="Name238" axis="ch" ptType="sibTrans" hideLastTrans="0" st="7" cnt="1">
      <dgm:layoutNode name="picture7">
        <dgm:alg type="sp"/>
        <dgm:shape xmlns:r="http://schemas.openxmlformats.org/officeDocument/2006/relationships" r:blip="">
          <dgm:adjLst/>
        </dgm:shape>
        <dgm:presOf/>
        <dgm:constrLst/>
        <dgm:forEach name="Name239" ref="imageRepeat"/>
      </dgm:layoutNode>
    </dgm:forEach>
  </dgm:layoutNode>
</dgm:layoutDef>
</file>

<file path=ppt/diagrams/layout2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List2">
  <dgm:title val=""/>
  <dgm:desc val=""/>
  <dgm:catLst>
    <dgm:cat type="list" pri="6000"/>
    <dgm:cat type="relationship" pri="16000"/>
    <dgm:cat type="picture" pri="29000"/>
    <dgm:cat type="pictureconvert" pri="2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dgm:varLst>
    <dgm:choose name="Name0">
      <dgm:if name="Name1" func="var" arg="dir" op="equ" val="norm">
        <dgm:alg type="lin">
          <dgm:param type="linDir" val="fromL"/>
          <dgm:param type="nodeVertAlign" val="t"/>
        </dgm:alg>
      </dgm:if>
      <dgm:else name="Name2">
        <dgm:alg type="lin">
          <dgm:param type="linDir" val="fromR"/>
          <dgm:param type="nodeVertAlign" val="t"/>
        </dgm:alg>
      </dgm:else>
    </dgm:choose>
    <dgm:shape xmlns:r="http://schemas.openxmlformats.org/officeDocument/2006/relationships" r:blip="">
      <dgm:adjLst/>
    </dgm:shape>
    <dgm:presOf/>
    <dgm:constrLst>
      <dgm:constr type="w" for="ch" forName="compositeNode" refType="w"/>
      <dgm:constr type="h" for="ch" forName="compositeNode" refType="h"/>
      <dgm:constr type="w" for="ch" forName="sibTrans" refType="w" refFor="ch" refForName="compositeNode" op="equ" fact="0.2"/>
      <dgm:constr type="h" for="des" forName="childNode" op="equ"/>
      <dgm:constr type="w" for="des" forName="childNode" op="equ"/>
      <dgm:constr type="w" for="des" forName="parentNode" op="equ"/>
      <dgm:constr type="h" for="des" forName="image" op="equ"/>
      <dgm:constr type="w" for="des" forName="image" op="equ"/>
      <dgm:constr type="primFontSz" for="des" forName="parentNode" op="equ" val="65"/>
      <dgm:constr type="primFontSz" for="des" forName="childNode" op="equ" val="65"/>
    </dgm:constrLst>
    <dgm:ruleLst/>
    <dgm:forEach name="Name3" axis="ch" ptType="node">
      <dgm:layoutNode name="compositeNode">
        <dgm:varLst>
          <dgm:bulletEnabled val="1"/>
        </dgm:varLst>
        <dgm:alg type="composite"/>
        <dgm:presOf/>
        <dgm:choose name="Name4">
          <dgm:if name="Name5" func="var" arg="dir" op="equ" val="norm">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l" for="ch" forName="image"/>
              <dgm:constr type="w" for="ch" forName="childNode" refType="w" fact="0.85"/>
              <dgm:constr type="h" for="ch" forName="childNode" refType="h" fact="0.78"/>
              <dgm:constr type="t" for="ch" forName="childNode" refType="h" refFor="ch" refForName="image" fact="0.66"/>
              <dgm:constr type="l"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l" for="ch" forName="parentNode"/>
              <dgm:constr type="r" for="ch" forName="parentNode" refType="l" refFor="ch" refForName="childNode"/>
              <dgm:constr type="rMarg" for="ch" forName="parentNode" refType="w" refFor="ch" refForName="image" fact="1.25"/>
            </dgm:constrLst>
          </dgm:if>
          <dgm:else name="Name6">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r" for="ch" forName="image" refType="w"/>
              <dgm:constr type="w" for="ch" forName="childNode" refType="w" fact="0.85"/>
              <dgm:constr type="h" for="ch" forName="childNode" refType="h" fact="0.78"/>
              <dgm:constr type="t" for="ch" forName="childNode" refType="h" refFor="ch" refForName="image" fact="0.66"/>
              <dgm:constr type="r" for="ch" forName="childNode" refType="w"/>
              <dgm:constr type="rOff"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r" for="ch" forName="parentNode" refType="w"/>
              <dgm:constr type="l" for="ch" forName="parentNode" refType="r" refFor="ch" refForName="childNode"/>
              <dgm:constr type="lOff" for="ch" forName="parentNode" refType="rOff" refFor="ch" refForName="childNode"/>
              <dgm:constr type="lMarg" for="ch" forName="parentNode" refType="w" refFor="ch" refForName="image" fact="1.25"/>
            </dgm:constrLst>
          </dgm:else>
        </dgm:choose>
        <dgm:ruleLst>
          <dgm:rule type="w" for="ch" forName="childNode" val="NaN" fact="0.4" max="NaN"/>
          <dgm:rule type="h" for="ch" forName="childNode" val="NaN" fact="0.5" max="NaN"/>
        </dgm:ruleLst>
        <dgm:layoutNode name="image" styleLbl="fgImgPlace1">
          <dgm:alg type="sp"/>
          <dgm:shape xmlns:r="http://schemas.openxmlformats.org/officeDocument/2006/relationships" type="rect" r:blip="" zOrderOff="4" blipPhldr="1">
            <dgm:adjLst/>
          </dgm:shape>
          <dgm:presOf/>
          <dgm:constrLst/>
          <dgm:ruleLst/>
        </dgm:layoutNode>
        <dgm:layoutNode name="childNode" styleLbl="node1">
          <dgm:varLst>
            <dgm:bulletEnabled val="1"/>
          </dgm:varLst>
          <dgm:alg type="tx">
            <dgm:param type="stBulletLvl" val="1"/>
          </dgm:alg>
          <dgm:shape xmlns:r="http://schemas.openxmlformats.org/officeDocument/2006/relationships" type="rect" r:blip="" zOrderOff="2">
            <dgm:adjLst/>
          </dgm:shape>
          <dgm:presOf axis="des" ptType="node"/>
          <dgm:constrLst/>
          <dgm:ruleLst>
            <dgm:rule type="primFontSz" val="5" fact="NaN" max="NaN"/>
          </dgm:ruleLst>
        </dgm:layoutNode>
        <dgm:layoutNode name="parentNode" styleLbl="revTx">
          <dgm:varLst>
            <dgm:chMax val="0"/>
            <dgm:bulletEnabled val="1"/>
          </dgm:varLst>
          <dgm:choose name="Name7">
            <dgm:if name="Name8" func="var" arg="dir" op="equ" val="norm">
              <dgm:alg type="tx">
                <dgm:param type="autoTxRot" val="grav"/>
                <dgm:param type="txAnchorVert" val="t"/>
                <dgm:param type="parTxLTRAlign" val="r"/>
                <dgm:param type="parTxRTLAlign" val="r"/>
              </dgm:alg>
              <dgm:shape xmlns:r="http://schemas.openxmlformats.org/officeDocument/2006/relationships" rot="270" type="rect" r:blip="">
                <dgm:adjLst/>
              </dgm:shape>
              <dgm:presOf axis="self"/>
              <dgm:constrLst>
                <dgm:constr type="lMarg"/>
                <dgm:constr type="bMarg"/>
                <dgm:constr type="tMarg"/>
              </dgm:constrLst>
            </dgm:if>
            <dgm:else name="Name9">
              <dgm:alg type="tx">
                <dgm:param type="autoTxRot" val="grav"/>
                <dgm:param type="parTxLTRAlign" val="l"/>
                <dgm:param type="parTxRTLAlign" val="l"/>
              </dgm:alg>
              <dgm:shape xmlns:r="http://schemas.openxmlformats.org/officeDocument/2006/relationships" rot="90" type="rect" r:blip="">
                <dgm:adjLst/>
              </dgm:shape>
              <dgm:presOf axis="self"/>
              <dgm:constrLst>
                <dgm:constr type="rMarg"/>
                <dgm:constr type="bMarg"/>
                <dgm:constr type="tMarg"/>
              </dgm:constrLst>
            </dgm:else>
          </dgm:choose>
          <dgm:ruleLst>
            <dgm:rule type="primFontSz" val="5" fact="NaN" max="NaN"/>
          </dgm:ruleLst>
        </dgm:layoutNode>
      </dgm:layoutNode>
      <dgm:forEach name="Name10" axis="followSib" ptType="sibTrans" cnt="1">
        <dgm:layoutNode name="sibTrans">
          <dgm:alg type="sp"/>
          <dgm:shape xmlns:r="http://schemas.openxmlformats.org/officeDocument/2006/relationships" r:blip="">
            <dgm:adjLst/>
          </dgm:shape>
          <dgm:presOf axis="sel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8/layout/AccentedPicture">
  <dgm:title val=""/>
  <dgm:desc val=""/>
  <dgm:catLst>
    <dgm:cat type="picture" pri="1000"/>
    <dgm:cat type="pictureconvert" pri="1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varLst>
    <dgm:alg type="composite"/>
    <dgm:shape xmlns:r="http://schemas.openxmlformats.org/officeDocument/2006/relationships" r:blip="">
      <dgm:adjLst/>
    </dgm:shape>
    <dgm:choose name="Name1">
      <dgm:if name="Name2" axis="ch" ptType="node" func="cnt" op="lte" val="1">
        <dgm:constrLst>
          <dgm:constr type="h" for="ch" forName="picture_1" refType="h"/>
          <dgm:constr type="w" for="ch" forName="picture_1" refType="h" refFor="ch" refForName="picture_1" op="equ" fact="0.784"/>
          <dgm:constr type="l" for="ch" forName="picture_1"/>
          <dgm:constr type="t" for="ch" forName="picture_1"/>
          <dgm:constr type="w" for="ch" forName="text_1" refType="w" refFor="ch" refForName="picture_1" fact="0.77"/>
          <dgm:constr type="h" for="ch" forName="text_1" refType="h" refFor="ch" refForName="picture_1" fact="0.6"/>
          <dgm:constr type="l" for="ch" forName="text_1" refType="w" refFor="ch" refForName="picture_1" fact="0.04"/>
          <dgm:constr type="t" for="ch" forName="text_1" refType="h" refFor="ch" refForName="picture_1" fact="0.4"/>
        </dgm:constrLst>
      </dgm:if>
      <dgm:if name="Name3" axis="ch" ptType="node" func="cnt" op="lte" val="5">
        <dgm:choose name="Name4">
          <dgm:if name="Name5" func="var" arg="dir" op="equ" val="norm">
            <dgm:constrLst>
              <dgm:constr type="h" for="ch" forName="picture_1" refType="h" fact="0.909"/>
              <dgm:constr type="w" for="ch" forName="picture_1" refType="h" refFor="ch" refForName="picture_1" op="equ" fact="0.784"/>
              <dgm:constr type="l" for="ch" forName="picture_1"/>
              <dgm:constr type="t" for="ch" forName="picture_1" refType="h" refFor="ch" refForName="picture_1" fact="0.05"/>
              <dgm:constr type="w" for="ch" forName="picture_1" refType="w" op="lte" fact="0.588"/>
              <dgm:constr type="w" for="ch" forName="text_1" refType="w" refFor="ch" refForName="picture_1" fact="0.77"/>
              <dgm:constr type="h" for="ch" forName="text_1" refType="h" refFor="ch" refForName="picture_1" fact="0.6"/>
              <dgm:constr type="l" for="ch" forName="text_1" refType="w" refFor="ch" refForName="picture_1" fact="0.04"/>
              <dgm:constr type="t" for="ch" forName="text_1" refType="h" refFor="ch" refForName="picture_1" fact="0.41"/>
              <dgm:constr type="w" for="ch" forName="linV" refType="w"/>
              <dgm:constr type="h" for="ch" forName="linV" refType="h" refFor="ch" refForName="picture_1" fact="1.1"/>
              <dgm:constr type="l" for="ch" forName="linV"/>
              <dgm:constr type="t" for="ch" forName="linV"/>
              <dgm:constr type="userC" for="des" forName="pair" refType="r" refFor="ch" refForName="picture_1"/>
              <dgm:constr type="h" for="des" forName="pair" refType="h" refFor="ch" refForName="picture_1" fact="0.27"/>
              <dgm:constr type="h" for="des" forName="spaceV" refType="h" refFor="ch" refForName="picture_1" fact="0.0486"/>
              <dgm:constr type="l" for="ch" forName="maxNode" refType="r" refFor="ch" refForName="picture_1"/>
              <dgm:constr type="lOff" for="ch" forName="maxNode" refType="h" refFor="des" refForName="pair" fact="0.5"/>
              <dgm:constr type="r" for="ch" forName="maxNode" refType="w"/>
              <dgm:constr type="t" for="ch" forName="maxNode"/>
              <dgm:constr type="h" for="ch" forName="maxNode" val="1"/>
              <dgm:constr type="userW" for="des" forName="desText" refType="w" refFor="ch" refForName="maxNode"/>
            </dgm:constrLst>
          </dgm:if>
          <dgm:else name="Name6">
            <dgm:constrLst>
              <dgm:constr type="h" for="ch" forName="picture_1" refType="h" fact="0.909"/>
              <dgm:constr type="w" for="ch" forName="picture_1" refType="h" refFor="ch" refForName="picture_1" op="equ" fact="0.784"/>
              <dgm:constr type="r" for="ch" forName="picture_1" refType="w"/>
              <dgm:constr type="t" for="ch" forName="picture_1" refType="h" refFor="ch" refForName="picture_1" fact="0.05"/>
              <dgm:constr type="w" for="ch" forName="picture_1" refType="w" op="lte" fact="0.588"/>
              <dgm:constr type="w" for="ch" forName="text_1" refType="w" refFor="ch" refForName="picture_1" fact="0.77"/>
              <dgm:constr type="h" for="ch" forName="text_1" refType="h" refFor="ch" refForName="picture_1" fact="0.6"/>
              <dgm:constr type="r" for="ch" forName="text_1" refType="w"/>
              <dgm:constr type="t" for="ch" forName="text_1" refType="h" refFor="ch" refForName="picture_1" fact="0.41"/>
              <dgm:constr type="w" for="ch" forName="linV" refType="w"/>
              <dgm:constr type="h" for="ch" forName="linV" refType="h" refFor="ch" refForName="picture_1" fact="1.1"/>
              <dgm:constr type="l" for="ch" forName="linV"/>
              <dgm:constr type="t" for="ch" forName="linV"/>
              <dgm:constr type="userC" for="des" forName="pair" refType="l" refFor="ch" refForName="picture_1"/>
              <dgm:constr type="h" for="des" forName="pair" refType="h" refFor="ch" refForName="picture_1" fact="0.27"/>
              <dgm:constr type="h" for="des" forName="spaceV" refType="h" refFor="ch" refForName="picture_1" fact="0.0486"/>
              <dgm:constr type="r" for="ch" forName="maxNode" refType="l" refFor="ch" refForName="picture_1"/>
              <dgm:constr type="rOff" for="ch" forName="maxNode" refType="h" refFor="des" refForName="pair" fact="-0.5"/>
              <dgm:constr type="l" for="ch" forName="maxNode"/>
              <dgm:constr type="t" for="ch" forName="maxNode"/>
              <dgm:constr type="h" for="ch" forName="maxNode" val="1"/>
              <dgm:constr type="userW" for="des" forName="desText" refType="w" refFor="ch" refForName="maxNode"/>
            </dgm:constrLst>
          </dgm:else>
        </dgm:choose>
      </dgm:if>
      <dgm:else name="Name7">
        <dgm:choose name="Name8">
          <dgm:if name="Name9" func="var" arg="dir" op="equ" val="norm">
            <dgm:constrLst>
              <dgm:constr type="h" for="ch" forName="picture_1" refType="h" fact="0.909"/>
              <dgm:constr type="w" for="ch" forName="picture_1" refType="h" refFor="ch" refForName="picture_1" op="equ" fact="0.784"/>
              <dgm:constr type="l" for="ch" forName="picture_1"/>
              <dgm:constr type="t" for="ch" forName="picture_1" refType="h" refFor="ch" refForName="picture_1" fact="0.05"/>
              <dgm:constr type="w" for="ch" forName="picture_1" refType="w" op="lte" fact="0.588"/>
              <dgm:constr type="w" for="ch" forName="text_1" refType="w" refFor="ch" refForName="picture_1" fact="0.77"/>
              <dgm:constr type="h" for="ch" forName="text_1" refType="h" refFor="ch" refForName="picture_1" fact="0.6"/>
              <dgm:constr type="l" for="ch" forName="text_1" refType="w" refFor="ch" refForName="picture_1" fact="0.04"/>
              <dgm:constr type="t" for="ch" forName="text_1" refType="h" refFor="ch" refForName="picture_1" fact="0.41"/>
              <dgm:constr type="w" for="ch" forName="linV" refType="w"/>
              <dgm:constr type="h" for="ch" forName="linV" refType="h" refFor="ch" refForName="picture_1" fact="1.1"/>
              <dgm:constr type="l" for="ch" forName="linV"/>
              <dgm:constr type="t" for="ch" forName="linV"/>
              <dgm:constr type="userC" for="des" forName="pair" refType="r" refFor="ch" refForName="picture_1"/>
              <dgm:constr type="h" for="des" forName="pair" refType="h" refFor="ch" refForName="picture_1" fact="0.27"/>
              <dgm:constr type="h" for="des" forName="spaceV" refType="h" refFor="ch" refForName="picture_1" fact="0.0486"/>
              <dgm:constr type="l" for="ch" forName="maxNode" refType="r" refFor="ch" refForName="picture_1"/>
              <dgm:constr type="lOff" for="ch" forName="maxNode" refType="h" refFor="des" refForName="pair" fact="0.5"/>
              <dgm:constr type="r" for="ch" forName="maxNode" refType="w"/>
              <dgm:constr type="t" for="ch" forName="maxNode"/>
              <dgm:constr type="h" for="ch" forName="maxNode" val="1"/>
              <dgm:constr type="userW" for="des" forName="desText" refType="w" refFor="ch" refForName="maxNode"/>
            </dgm:constrLst>
          </dgm:if>
          <dgm:else name="Name10">
            <dgm:constrLst>
              <dgm:constr type="h" for="ch" forName="picture_1" refType="h" fact="0.909"/>
              <dgm:constr type="w" for="ch" forName="picture_1" refType="h" refFor="ch" refForName="picture_1" op="equ" fact="0.784"/>
              <dgm:constr type="r" for="ch" forName="picture_1" refType="w"/>
              <dgm:constr type="t" for="ch" forName="picture_1" refType="h" refFor="ch" refForName="picture_1" fact="0.05"/>
              <dgm:constr type="w" for="ch" forName="picture_1" refType="w" op="lte" fact="0.588"/>
              <dgm:constr type="w" for="ch" forName="text_1" refType="w" refFor="ch" refForName="picture_1" fact="0.77"/>
              <dgm:constr type="h" for="ch" forName="text_1" refType="h" refFor="ch" refForName="picture_1" fact="0.6"/>
              <dgm:constr type="r" for="ch" forName="text_1" refType="w"/>
              <dgm:constr type="t" for="ch" forName="text_1" refType="h" refFor="ch" refForName="picture_1" fact="0.41"/>
              <dgm:constr type="w" for="ch" forName="linV" refType="w"/>
              <dgm:constr type="h" for="ch" forName="linV" refType="h" refFor="ch" refForName="picture_1" fact="1.1"/>
              <dgm:constr type="l" for="ch" forName="linV"/>
              <dgm:constr type="t" for="ch" forName="linV"/>
              <dgm:constr type="userC" for="des" forName="pair" refType="l" refFor="ch" refForName="picture_1"/>
              <dgm:constr type="h" for="des" forName="pair" refType="h" refFor="ch" refForName="picture_1" fact="0.27"/>
              <dgm:constr type="h" for="des" forName="spaceV" refType="h" refFor="ch" refForName="picture_1" fact="0.0486"/>
              <dgm:constr type="r" for="ch" forName="maxNode" refType="l" refFor="ch" refForName="picture_1"/>
              <dgm:constr type="rOff" for="ch" forName="maxNode" refType="h" refFor="des" refForName="pair" fact="-0.5"/>
              <dgm:constr type="l" for="ch" forName="maxNode"/>
              <dgm:constr type="t" for="ch" forName="maxNode"/>
              <dgm:constr type="h" for="ch" forName="maxNode" val="1"/>
              <dgm:constr type="userW" for="des" forName="desText" refType="w" refFor="ch" refForName="maxNode"/>
            </dgm:constrLst>
          </dgm:else>
        </dgm:choose>
      </dgm:else>
    </dgm:choose>
    <dgm:forEach name="Name11" axis="ch" ptType="sibTrans" hideLastTrans="0" cnt="1">
      <dgm:layoutNode name="picture_1" styleLbl="bgImgPlace1">
        <dgm:alg type="sp"/>
        <dgm:shape xmlns:r="http://schemas.openxmlformats.org/officeDocument/2006/relationships" type="roundRect" r:blip="" blipPhldr="1">
          <dgm:adjLst/>
        </dgm:shape>
        <dgm:presOf axis="self"/>
      </dgm:layoutNode>
    </dgm:forEach>
    <dgm:forEach name="Name12" axis="ch" ptType="node" cnt="1">
      <dgm:layoutNode name="text_1" styleLbl="node1">
        <dgm:varLst>
          <dgm:bulletEnabled val="1"/>
        </dgm:varLst>
        <dgm:choose name="Name13">
          <dgm:if name="Name14" func="var" arg="dir" op="equ" val="norm">
            <dgm:alg type="tx">
              <dgm:param type="txAnchorVert" val="b"/>
              <dgm:param type="parTxLTRAlign" val="l"/>
              <dgm:param type="shpTxLTRAlignCh" val="l"/>
              <dgm:param type="parTxRTLAlign" val="l"/>
              <dgm:param type="shpTxRTLAlignCh" val="l"/>
            </dgm:alg>
          </dgm:if>
          <dgm:else name="Name15">
            <dgm:alg type="tx">
              <dgm:param type="txAnchorVert" val="b"/>
              <dgm:param type="parTxLTRAlign" val="r"/>
              <dgm:param type="shpTxLTRAlignCh" val="r"/>
              <dgm:param type="parTxRTLAlign" val="r"/>
              <dgm:param type="shpTxRTLAlignCh" val="r"/>
            </dgm:alg>
          </dgm:else>
        </dgm:choose>
        <dgm:shape xmlns:r="http://schemas.openxmlformats.org/officeDocument/2006/relationships" type="rect" r:blip="" hideGeom="1">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forEach>
    <dgm:choose name="Name16">
      <dgm:if name="Name17" axis="ch" ptType="node" func="cnt" op="gte" val="2">
        <dgm:layoutNode name="linV">
          <dgm:choose name="Name18">
            <dgm:if name="Name19" func="var" arg="dir" op="equ" val="norm">
              <dgm:alg type="lin">
                <dgm:param type="linDir" val="fromT"/>
                <dgm:param type="vertAlign" val="t"/>
                <dgm:param type="fallback" val="1D"/>
                <dgm:param type="horzAlign" val="l"/>
                <dgm:param type="nodeHorzAlign" val="l"/>
              </dgm:alg>
            </dgm:if>
            <dgm:else name="Name20">
              <dgm:alg type="lin">
                <dgm:param type="linDir" val="fromT"/>
                <dgm:param type="vertAlign" val="t"/>
                <dgm:param type="fallback" val="1D"/>
                <dgm:param type="horzAlign" val="r"/>
                <dgm:param type="nodeHorzAlign" val="r"/>
              </dgm:alg>
            </dgm:else>
          </dgm:choose>
          <dgm:shape xmlns:r="http://schemas.openxmlformats.org/officeDocument/2006/relationships" r:blip="">
            <dgm:adjLst/>
          </dgm:shape>
          <dgm:constrLst>
            <dgm:constr type="w" for="ch" forName="spaceV" val="1"/>
            <dgm:constr type="w" for="ch" forName="pair" refType="w" op="equ"/>
            <dgm:constr type="w" for="des" forName="desText" op="equ"/>
            <dgm:constr type="primFontSz" for="des" forName="desText" op="equ" val="65"/>
          </dgm:constrLst>
          <dgm:forEach name="Name21" axis="ch" ptType="node" st="2">
            <dgm:layoutNode name="pair">
              <dgm:alg type="composite"/>
              <dgm:shape xmlns:r="http://schemas.openxmlformats.org/officeDocument/2006/relationships" r:blip="">
                <dgm:adjLst/>
              </dgm:shape>
              <dgm:choose name="Name22">
                <dgm:if name="Name23" func="var" arg="dir" op="equ" val="norm">
                  <dgm:constrLst>
                    <dgm:constr type="userC"/>
                    <dgm:constr type="l" for="ch" forName="spaceH"/>
                    <dgm:constr type="r" for="ch" forName="spaceH" refType="userC"/>
                    <dgm:constr type="ctrY" for="ch" forName="spaceH" refType="w" fact="0.5"/>
                    <dgm:constr type="h" for="ch" forName="spaceH" val="1"/>
                    <dgm:constr type="w" for="ch" forName="desPictures" refType="h"/>
                    <dgm:constr type="h" for="ch" forName="desPictures" refType="w" refFor="ch" refForName="desPictures" op="equ"/>
                    <dgm:constr type="ctrX" for="ch" forName="desPictures" refType="userC"/>
                    <dgm:constr type="ctrY" for="ch" forName="desPictures" refType="w" fact="0.5"/>
                    <dgm:constr type="l" for="ch" forName="desTextWrapper" refType="r" refFor="ch" refForName="desPictures"/>
                    <dgm:constr type="ctrY" for="ch" forName="desTextWrapper" refType="w" fact="0.5"/>
                    <dgm:constr type="h" for="ch" forName="desTextWrapper" refType="h"/>
                    <dgm:constr type="h" for="des" forName="desText" refType="h"/>
                  </dgm:constrLst>
                </dgm:if>
                <dgm:else name="Name24">
                  <dgm:constrLst>
                    <dgm:constr type="userC"/>
                    <dgm:constr type="r" for="ch" forName="spaceH" refType="w"/>
                    <dgm:constr type="l" for="ch" forName="spaceH" refType="userC"/>
                    <dgm:constr type="ctrY" for="ch" forName="spaceH" refType="w" fact="0.5"/>
                    <dgm:constr type="h" for="ch" forName="spaceH" val="1"/>
                    <dgm:constr type="w" for="ch" forName="desPictures" refType="h"/>
                    <dgm:constr type="h" for="ch" forName="desPictures" refType="w" refFor="ch" refForName="desPictures" op="equ"/>
                    <dgm:constr type="ctrX" for="ch" forName="desPictures" refType="userC"/>
                    <dgm:constr type="ctrY" for="ch" forName="desPictures" refType="w" fact="0.5"/>
                    <dgm:constr type="r" for="ch" forName="desTextWrapper" refType="l" refFor="ch" refForName="desPictures"/>
                    <dgm:constr type="ctrY" for="ch" forName="desTextWrapper" refType="w" fact="0.5"/>
                    <dgm:constr type="h" for="ch" forName="desTextWrapper" refType="h"/>
                    <dgm:constr type="h" for="des" forName="desText" refType="h"/>
                  </dgm:constrLst>
                </dgm:else>
              </dgm:choose>
              <dgm:layoutNode name="spaceH">
                <dgm:alg type="sp"/>
                <dgm:shape xmlns:r="http://schemas.openxmlformats.org/officeDocument/2006/relationships" type="rect" r:blip="" hideGeom="1">
                  <dgm:adjLst/>
                </dgm:shape>
                <dgm:presOf/>
              </dgm:layoutNode>
              <dgm:layoutNode name="desPictures" styleLbl="alignImgPlace1">
                <dgm:alg type="sp"/>
                <dgm:shape xmlns:r="http://schemas.openxmlformats.org/officeDocument/2006/relationships" type="ellipse" r:blip="" blipPhldr="1">
                  <dgm:adjLst/>
                </dgm:shape>
                <dgm:presOf/>
              </dgm:layoutNode>
              <dgm:layoutNode name="desTextWrapper">
                <dgm:choose name="Name25">
                  <dgm:if name="Name26" func="var" arg="dir" op="equ" val="norm">
                    <dgm:alg type="lin">
                      <dgm:param type="horzAlign" val="l"/>
                    </dgm:alg>
                  </dgm:if>
                  <dgm:else name="Name27">
                    <dgm:alg type="lin">
                      <dgm:param type="horzAlign" val="r"/>
                    </dgm:alg>
                  </dgm:else>
                </dgm:choose>
                <dgm:layoutNode name="desText" styleLbl="revTx">
                  <dgm:varLst>
                    <dgm:bulletEnabled val="1"/>
                  </dgm:varLst>
                  <dgm:choose name="Name28">
                    <dgm:if name="Name29" func="var" arg="dir" op="equ" val="norm">
                      <dgm:alg type="tx">
                        <dgm:param type="parTxLTRAlign" val="l"/>
                        <dgm:param type="shpTxLTRAlignCh" val="l"/>
                        <dgm:param type="parTxRTLAlign" val="r"/>
                        <dgm:param type="shpTxRTLAlignCh" val="r"/>
                      </dgm:alg>
                    </dgm:if>
                    <dgm:else name="Name30">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2"/>
                    <dgm:constr type="rMarg" refType="primFontSz" fact="0.2"/>
                    <dgm:constr type="tMarg" refType="primFontSz" fact="0.1"/>
                    <dgm:constr type="bMarg" refType="primFontSz" fact="0.1"/>
                  </dgm:constrLst>
                  <dgm:ruleLst>
                    <dgm:rule type="w" val="NaN" fact="1" max="NaN"/>
                    <dgm:rule type="primFontSz" val="5" fact="NaN" max="NaN"/>
                  </dgm:ruleLst>
                </dgm:layoutNode>
              </dgm:layoutNode>
            </dgm:layoutNode>
            <dgm:forEach name="Name31" axis="followSib" ptType="sibTrans" cnt="1">
              <dgm:layoutNode name="spaceV">
                <dgm:alg type="sp"/>
                <dgm:shape xmlns:r="http://schemas.openxmlformats.org/officeDocument/2006/relationships" r:blip="">
                  <dgm:adjLst/>
                </dgm:shape>
                <dgm:presOf/>
              </dgm:layoutNode>
            </dgm:forEach>
          </dgm:forEach>
        </dgm:layoutNode>
      </dgm:if>
      <dgm:else name="Name32"/>
    </dgm:choose>
    <dgm:layoutNode name="maxNode">
      <dgm:alg type="lin"/>
      <dgm:shape xmlns:r="http://schemas.openxmlformats.org/officeDocument/2006/relationships" r:blip="">
        <dgm:adjLst/>
      </dgm:shape>
      <dgm:presOf/>
      <dgm:constrLst>
        <dgm:constr type="w" for="ch"/>
        <dgm:constr type="h" for="ch"/>
      </dgm:constrLst>
      <dgm:layoutNode name="Name33">
        <dgm:alg type="sp"/>
        <dgm:shape xmlns:r="http://schemas.openxmlformats.org/officeDocument/2006/relationships" r:blip="">
          <dgm:adjLst/>
        </dgm:shape>
        <dgm:presOf/>
      </dgm:layoutNode>
    </dgm:layoutNode>
  </dgm:layoutNode>
</dgm:layoutDef>
</file>

<file path=ppt/diagrams/layout6.xml><?xml version="1.0" encoding="utf-8"?>
<dgm:layoutDef xmlns:dgm="http://schemas.openxmlformats.org/drawingml/2006/diagram" xmlns:a="http://schemas.openxmlformats.org/drawingml/2006/main" uniqueId="urn:microsoft.com/office/officeart/2005/8/layout/lProcess1">
  <dgm:title val=""/>
  <dgm:desc val=""/>
  <dgm:catLst>
    <dgm:cat type="process" pri="1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0" destId="2" srcOrd="0" destOrd="0"/>
        <dgm:cxn modelId="6" srcId="1" destId="3" srcOrd="1" destOrd="0"/>
        <dgm:cxn modelId="23" srcId="2" destId="21" srcOrd="0" destOrd="0"/>
        <dgm:cxn modelId="24" srcId="2" destId="22" srcOrd="1" destOrd="0"/>
        <dgm:cxn modelId="33" srcId="1" destId="31" srcOrd="0" destOrd="0"/>
      </dgm:cxnLst>
      <dgm:bg/>
      <dgm:whole/>
    </dgm:dataModel>
  </dgm:sampData>
  <dgm:styleData>
    <dgm:dataModel>
      <dgm:ptLst>
        <dgm:pt modelId="0" type="doc"/>
        <dgm:pt modelId="1"/>
        <dgm:pt modelId="11"/>
        <dgm:pt modelId="2"/>
        <dgm:pt modelId="22"/>
      </dgm:ptLst>
      <dgm:cxnLst>
        <dgm:cxn modelId="3" srcId="0" destId="1" srcOrd="0" destOrd="0"/>
        <dgm:cxn modelId="4" srcId="0" destId="2" srcOrd="0" destOrd="0"/>
        <dgm:cxn modelId="5" srcId="1" destId="11" srcOrd="0" destOrd="0"/>
        <dgm:cxn modelId="6" srcId="2" destId="2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L"/>
          <dgm:param type="vertAlign" val="mid"/>
          <dgm:param type="nodeHorzAlign" val="l"/>
          <dgm:param type="nodeVertAlign" val="t"/>
          <dgm:param type="fallback" val="2D"/>
        </dgm:alg>
      </dgm:if>
      <dgm:else name="Name3">
        <dgm:alg type="lin">
          <dgm:param type="linDir" val="fromR"/>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h" for="des" forName="header" refType="h"/>
      <dgm:constr type="w" for="des" forName="header" refType="h" refFor="des" refForName="header" op="equ" fact="4"/>
      <dgm:constr type="h" for="des" forName="child" refType="h" refFor="des" refForName="header" op="equ"/>
      <dgm:constr type="w" for="des" forName="child" refType="w" refFor="des" refForName="header" op="equ"/>
      <dgm:constr type="w" for="ch" forName="hSp" refType="w" refFor="des" refForName="header" op="equ" fact="0.14"/>
      <dgm:constr type="h" for="des" forName="parTrans" refType="h" refFor="des" refForName="header" op="equ" fact="0.35"/>
      <dgm:constr type="h" for="des" forName="sibTrans" refType="h" refFor="des" refForName="parTrans" op="equ"/>
      <dgm:constr type="primFontSz" for="des" forName="child" op="equ" val="65"/>
      <dgm:constr type="primFontSz" for="des" forName="header" op="equ" val="65"/>
    </dgm:constrLst>
    <dgm:ruleLst/>
    <dgm:forEach name="Name4" axis="ch" ptType="node">
      <dgm:layoutNode name="vertFlow">
        <dgm:choose name="Name5">
          <dgm:if name="Name6" func="var" arg="dir" op="equ" val="norm">
            <dgm:alg type="lin">
              <dgm:param type="linDir" val="fromT"/>
              <dgm:param type="nodeHorzAlign" val="ctr"/>
              <dgm:param type="nodeVertAlign" val="t"/>
              <dgm:param type="fallback" val="2D"/>
            </dgm:alg>
          </dgm:if>
          <dgm:else name="Name7">
            <dgm:alg type="lin">
              <dgm:param type="linDir" val="fromT"/>
              <dgm:param type="nodeHorzAlign" val="ctr"/>
              <dgm:param type="nodeVertAlign" val="t"/>
              <dgm:param type="fallback" val="2D"/>
            </dgm:alg>
          </dgm:else>
        </dgm:choose>
        <dgm:shape xmlns:r="http://schemas.openxmlformats.org/officeDocument/2006/relationships" r:blip="">
          <dgm:adjLst/>
        </dgm:shape>
        <dgm:presOf/>
        <dgm:constrLst/>
        <dgm:ruleLst/>
        <dgm:layoutNode name="header" styleLbl="node1">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8" axis="ch" ptType="parTrans" cnt="1">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w" refType="h"/>
              <dgm:constr type="connDist"/>
              <dgm:constr type="wArH" refType="h" fact="0.25"/>
              <dgm:constr type="hArH" refType="wArH" fact="2"/>
              <dgm:constr type="stemThick" refType="hArH" fact="0.667"/>
              <dgm:constr type="begPad" refType="connDist" fact="0.25"/>
              <dgm:constr type="endPad" refType="connDist" fact="0.25"/>
            </dgm:constrLst>
            <dgm:ruleLst/>
          </dgm:layoutNode>
        </dgm:forEach>
        <dgm:forEach name="Name9" axis="ch" ptType="node">
          <dgm:layoutNode name="child" styleLbl="alignAccFollowNode1">
            <dgm:varLst>
              <dgm:chMax val="0"/>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0" axis="followSib" ptType="sibTrans" cnt="1">
            <dgm:layoutNode name="sibTrans" styleLbl="sibTrans2D1">
              <dgm:alg type="conn">
                <dgm:param type="begPts" val="auto"/>
                <dgm:param type="endPts" val="auto"/>
              </dgm:alg>
              <dgm:shape xmlns:r="http://schemas.openxmlformats.org/officeDocument/2006/relationships" type="conn" r:blip="">
                <dgm:adjLst/>
              </dgm:shape>
              <dgm:presOf axis="self"/>
              <dgm:constrLst>
                <dgm:constr type="w" refType="h"/>
                <dgm:constr type="connDist"/>
                <dgm:constr type="wArH" refType="h" fact="0.25"/>
                <dgm:constr type="hArH" refType="wArH" fact="2"/>
                <dgm:constr type="stemThick" refType="hArH" fact="0.667"/>
                <dgm:constr type="begPad" refType="w" fact="0.25"/>
                <dgm:constr type="endPad" refType="w" fact="0.25"/>
              </dgm:constrLst>
              <dgm:ruleLst/>
            </dgm:layoutNode>
          </dgm:forEach>
        </dgm:forEach>
      </dgm:layoutNode>
      <dgm:choose name="Name11">
        <dgm:if name="Name12" axis="self" ptType="node" func="revPos" op="gte" val="2">
          <dgm:layoutNode name="hSp">
            <dgm:alg type="sp"/>
            <dgm:shape xmlns:r="http://schemas.openxmlformats.org/officeDocument/2006/relationships" r:blip="">
              <dgm:adjLst/>
            </dgm:shape>
            <dgm:presOf/>
            <dgm:constrLst/>
            <dgm:ruleLst/>
          </dgm:layoutNode>
        </dgm:if>
        <dgm:else name="Name13"/>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079EA17-84E3-4F3C-8BAC-4FE9535F382E}" type="datetimeFigureOut">
              <a:rPr lang="en-US" smtClean="0"/>
              <a:t>2/19/2016</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742BC43-CE81-4EF1-B032-7E9CE56D3D0F}" type="slidenum">
              <a:rPr lang="en-US" smtClean="0"/>
              <a:t>‹#›</a:t>
            </a:fld>
            <a:endParaRPr lang="en-US" dirty="0"/>
          </a:p>
        </p:txBody>
      </p:sp>
    </p:spTree>
    <p:extLst>
      <p:ext uri="{BB962C8B-B14F-4D97-AF65-F5344CB8AC3E}">
        <p14:creationId xmlns:p14="http://schemas.microsoft.com/office/powerpoint/2010/main" val="3458820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42BC43-CE81-4EF1-B032-7E9CE56D3D0F}" type="slidenum">
              <a:rPr lang="en-US" smtClean="0"/>
              <a:t>1</a:t>
            </a:fld>
            <a:endParaRPr lang="en-US" dirty="0"/>
          </a:p>
        </p:txBody>
      </p:sp>
    </p:spTree>
    <p:extLst>
      <p:ext uri="{BB962C8B-B14F-4D97-AF65-F5344CB8AC3E}">
        <p14:creationId xmlns:p14="http://schemas.microsoft.com/office/powerpoint/2010/main" val="17152541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you have a mobile</a:t>
            </a:r>
            <a:r>
              <a:rPr lang="en-US" baseline="0" dirty="0" smtClean="0"/>
              <a:t> workforce, RFgen’s mobile data validation and processing against JD Edwards gives you multiple options to meet your requirements including:</a:t>
            </a:r>
          </a:p>
          <a:p>
            <a:endParaRPr lang="en-US" baseline="0" dirty="0" smtClean="0"/>
          </a:p>
          <a:p>
            <a:pPr marL="166632" indent="-166632">
              <a:buFont typeface="Arial" pitchFamily="34" charset="0"/>
              <a:buChar char="•"/>
            </a:pPr>
            <a:r>
              <a:rPr lang="en-US" baseline="0" dirty="0" smtClean="0"/>
              <a:t>Direct connect, where you have a direct connection to your RFgen server via a 3G/4G device or smart phone.</a:t>
            </a:r>
          </a:p>
          <a:p>
            <a:pPr marL="166632" indent="-166632">
              <a:buFont typeface="Arial" pitchFamily="34" charset="0"/>
              <a:buChar char="•"/>
            </a:pPr>
            <a:endParaRPr lang="en-US" baseline="0" dirty="0" smtClean="0"/>
          </a:p>
          <a:p>
            <a:pPr marL="166632" indent="-166632">
              <a:buFont typeface="Arial" pitchFamily="34" charset="0"/>
              <a:buChar char="•"/>
            </a:pPr>
            <a:r>
              <a:rPr lang="en-US" baseline="0" dirty="0" smtClean="0"/>
              <a:t>Connect on demand, which allows you to collect transactions in a disconnected mode and then send those transactions to the RFgen server at your convenience.</a:t>
            </a:r>
          </a:p>
          <a:p>
            <a:pPr marL="166632" indent="-166632">
              <a:buFont typeface="Arial" pitchFamily="34" charset="0"/>
              <a:buChar char="•"/>
            </a:pPr>
            <a:endParaRPr lang="en-US" baseline="0" dirty="0" smtClean="0"/>
          </a:p>
          <a:p>
            <a:pPr marL="166632" indent="-166632">
              <a:buFont typeface="Arial" pitchFamily="34" charset="0"/>
              <a:buChar char="•"/>
            </a:pPr>
            <a:r>
              <a:rPr lang="en-US" baseline="0" dirty="0" smtClean="0"/>
              <a:t>Batch on and offline, which is a hybrid of direct connect and connect on demand.</a:t>
            </a:r>
          </a:p>
          <a:p>
            <a:pPr marL="166632" indent="-166632">
              <a:buFont typeface="Arial" pitchFamily="34" charset="0"/>
              <a:buChar char="•"/>
            </a:pPr>
            <a:endParaRPr lang="en-US" baseline="0" dirty="0" smtClean="0"/>
          </a:p>
          <a:p>
            <a:pPr marL="166632" indent="-166632">
              <a:buFont typeface="Arial" pitchFamily="34" charset="0"/>
              <a:buChar char="•"/>
            </a:pPr>
            <a:endParaRPr lang="en-US" baseline="0" dirty="0" smtClean="0"/>
          </a:p>
          <a:p>
            <a:r>
              <a:rPr lang="en-US" baseline="0" dirty="0" smtClean="0"/>
              <a:t>There are endless mobile worker possibilities.  Things like:</a:t>
            </a:r>
          </a:p>
          <a:p>
            <a:endParaRPr lang="en-US" baseline="0" dirty="0" smtClean="0"/>
          </a:p>
          <a:p>
            <a:pPr marL="166632" indent="-166632">
              <a:buFont typeface="Arial" pitchFamily="34" charset="0"/>
              <a:buChar char="•"/>
            </a:pPr>
            <a:r>
              <a:rPr lang="en-US" baseline="0" dirty="0" smtClean="0"/>
              <a:t>Proof of delivery signature capture, where you might have your own delivery fleet.</a:t>
            </a:r>
          </a:p>
          <a:p>
            <a:pPr marL="166632" indent="-166632">
              <a:buFont typeface="Arial" pitchFamily="34" charset="0"/>
              <a:buChar char="•"/>
            </a:pPr>
            <a:endParaRPr lang="en-US" baseline="0" dirty="0" smtClean="0"/>
          </a:p>
          <a:p>
            <a:pPr marL="166632" indent="-166632">
              <a:buFont typeface="Arial" pitchFamily="34" charset="0"/>
              <a:buChar char="•"/>
            </a:pPr>
            <a:r>
              <a:rPr lang="en-US" baseline="0" dirty="0" smtClean="0"/>
              <a:t>Mobile field service that allows you to track your parts inventory and transact against repair or service orders.</a:t>
            </a:r>
          </a:p>
          <a:p>
            <a:pPr marL="166632" indent="-166632">
              <a:buFont typeface="Arial" pitchFamily="34" charset="0"/>
              <a:buChar char="•"/>
            </a:pPr>
            <a:endParaRPr lang="en-US" baseline="0" dirty="0" smtClean="0"/>
          </a:p>
          <a:p>
            <a:pPr marL="166632" indent="-166632">
              <a:buFont typeface="Arial" pitchFamily="34" charset="0"/>
              <a:buChar char="•"/>
            </a:pPr>
            <a:r>
              <a:rPr lang="en-US" baseline="0" dirty="0" smtClean="0"/>
              <a:t>Sales order creation and customer service applications for your mobile sales force.</a:t>
            </a:r>
          </a:p>
          <a:p>
            <a:pPr marL="166632" indent="-166632">
              <a:buFont typeface="Arial" pitchFamily="34" charset="0"/>
              <a:buChar char="•"/>
            </a:pPr>
            <a:endParaRPr lang="en-US" baseline="0" dirty="0" smtClean="0"/>
          </a:p>
          <a:p>
            <a:pPr marL="166632" indent="-166632">
              <a:buFont typeface="Arial" pitchFamily="34" charset="0"/>
              <a:buChar char="•"/>
            </a:pPr>
            <a:r>
              <a:rPr lang="en-US" baseline="0" dirty="0" smtClean="0"/>
              <a:t>Asset tracking and warranty tracking for assets that may be in offsite locations.</a:t>
            </a:r>
            <a:endParaRPr lang="en-US" dirty="0"/>
          </a:p>
        </p:txBody>
      </p:sp>
      <p:sp>
        <p:nvSpPr>
          <p:cNvPr id="4" name="Slide Number Placeholder 3"/>
          <p:cNvSpPr>
            <a:spLocks noGrp="1"/>
          </p:cNvSpPr>
          <p:nvPr>
            <p:ph type="sldNum" sz="quarter" idx="10"/>
          </p:nvPr>
        </p:nvSpPr>
        <p:spPr/>
        <p:txBody>
          <a:bodyPr/>
          <a:lstStyle/>
          <a:p>
            <a:fld id="{A742BC43-CE81-4EF1-B032-7E9CE56D3D0F}" type="slidenum">
              <a:rPr lang="en-US" smtClean="0"/>
              <a:t>37</a:t>
            </a:fld>
            <a:endParaRPr lang="en-US" dirty="0"/>
          </a:p>
        </p:txBody>
      </p:sp>
    </p:spTree>
    <p:extLst>
      <p:ext uri="{BB962C8B-B14F-4D97-AF65-F5344CB8AC3E}">
        <p14:creationId xmlns:p14="http://schemas.microsoft.com/office/powerpoint/2010/main" val="40512408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Growing Business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t>Your business is growing and needs to increase throughput to keep from having to develop or purchase more facilities. </a:t>
            </a:r>
          </a:p>
          <a:p>
            <a:endParaRPr lang="en-US" dirty="0" smtClean="0"/>
          </a:p>
          <a:p>
            <a:pPr marL="171450" indent="-171450">
              <a:buFont typeface="Arial" panose="020B0604020202020204" pitchFamily="34" charset="0"/>
              <a:buChar char="•"/>
            </a:pPr>
            <a:r>
              <a:rPr lang="en-US" dirty="0" smtClean="0"/>
              <a:t>Margin Pressure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t>Margin pressure from competitive market forces and increased costs is causing pressures to look for savings throughout the business.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smtClean="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t>Government Regulations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t>Faced with changing and expanding regulatory requirements, you need to ensure compliance with ePedigree requirements, maintain tracking of lot/batch/country of origin, comply with FDA Bioterrorism Act requirements and more.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smtClean="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t>Value</a:t>
            </a:r>
            <a:r>
              <a:rPr lang="en-US" baseline="0" dirty="0" smtClean="0"/>
              <a:t> from IT</a:t>
            </a:r>
            <a:endParaRPr lang="en-US" dirty="0" smtClean="0"/>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t>You want to get more output from you existing IT infrastructure – without putting day-to-day operations at risk.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smtClean="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t>Traceability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t>You are being asked to support the Produce Traceability Initiative (PTI) to ensure complete produce traceability and support GS1 standards.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smtClean="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t>Accuracy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t>Providing more “perfect orders” is a top objective in enhancing customer service. To achieve this, you need to offer solutions for improving shipment accuracy and timeliness of delivery.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smtClean="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t>Scalability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t>You’re evaluating processes to keep pace with the growth of your online business and find a solution to address the line item order fulfillment business amid a changing mix of product shipments.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smtClean="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t>Customer Service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t>Your business continues to look for ways to provide competitive differentiators and customer service offerings.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smtClean="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smtClean="0"/>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smtClean="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A742BC43-CE81-4EF1-B032-7E9CE56D3D0F}" type="slidenum">
              <a:rPr lang="en-US" smtClean="0"/>
              <a:t>3</a:t>
            </a:fld>
            <a:endParaRPr lang="en-US" dirty="0"/>
          </a:p>
        </p:txBody>
      </p:sp>
    </p:spTree>
    <p:extLst>
      <p:ext uri="{BB962C8B-B14F-4D97-AF65-F5344CB8AC3E}">
        <p14:creationId xmlns:p14="http://schemas.microsoft.com/office/powerpoint/2010/main" val="29403695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42BC43-CE81-4EF1-B032-7E9CE56D3D0F}" type="slidenum">
              <a:rPr lang="en-US" smtClean="0"/>
              <a:t>15</a:t>
            </a:fld>
            <a:endParaRPr lang="en-US" dirty="0"/>
          </a:p>
        </p:txBody>
      </p:sp>
    </p:spTree>
    <p:extLst>
      <p:ext uri="{BB962C8B-B14F-4D97-AF65-F5344CB8AC3E}">
        <p14:creationId xmlns:p14="http://schemas.microsoft.com/office/powerpoint/2010/main" val="29946814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RFgen can not only work</a:t>
            </a:r>
            <a:r>
              <a:rPr lang="en-US" sz="1200" kern="1200" baseline="0" dirty="0" smtClean="0">
                <a:solidFill>
                  <a:schemeClr val="tx1"/>
                </a:solidFill>
                <a:effectLst/>
                <a:latin typeface="+mn-lt"/>
                <a:ea typeface="+mn-ea"/>
                <a:cs typeface="+mn-cs"/>
              </a:rPr>
              <a:t> with Android and iOS devices, but we also work with older technologies using Windows Mobile, Windows CE, and Telnet.</a:t>
            </a:r>
            <a:endParaRPr lang="en-US" sz="1200" kern="1200" dirty="0" smtClean="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We haven’t run into any device</a:t>
            </a:r>
            <a:r>
              <a:rPr lang="en-US" sz="1200" kern="1200" baseline="0" dirty="0" smtClean="0">
                <a:solidFill>
                  <a:schemeClr val="tx1"/>
                </a:solidFill>
                <a:effectLst/>
                <a:latin typeface="+mn-lt"/>
                <a:ea typeface="+mn-ea"/>
                <a:cs typeface="+mn-cs"/>
              </a:rPr>
              <a:t> RFgen couldn’t run on, but if we do we will get that device running </a:t>
            </a:r>
            <a:r>
              <a:rPr lang="en-US" sz="1200" u="sng" kern="1200" baseline="0" dirty="0" smtClean="0">
                <a:solidFill>
                  <a:schemeClr val="tx1"/>
                </a:solidFill>
                <a:effectLst/>
                <a:latin typeface="+mn-lt"/>
                <a:ea typeface="+mn-ea"/>
                <a:cs typeface="+mn-cs"/>
              </a:rPr>
              <a:t>at n</a:t>
            </a:r>
            <a:r>
              <a:rPr lang="en-US" sz="1200" u="sng" kern="1200" dirty="0" smtClean="0">
                <a:solidFill>
                  <a:schemeClr val="tx1"/>
                </a:solidFill>
                <a:effectLst/>
                <a:latin typeface="+mn-lt"/>
                <a:ea typeface="+mn-ea"/>
                <a:cs typeface="+mn-cs"/>
              </a:rPr>
              <a:t>o charge</a:t>
            </a:r>
            <a:r>
              <a:rPr lang="en-US" sz="1200" kern="1200" dirty="0" smtClean="0">
                <a:solidFill>
                  <a:schemeClr val="tx1"/>
                </a:solidFill>
                <a:effectLst/>
                <a:latin typeface="+mn-lt"/>
                <a:ea typeface="+mn-ea"/>
                <a:cs typeface="+mn-cs"/>
              </a:rPr>
              <a:t>.</a:t>
            </a:r>
          </a:p>
          <a:p>
            <a:endParaRPr lang="en-US" dirty="0"/>
          </a:p>
        </p:txBody>
      </p:sp>
      <p:sp>
        <p:nvSpPr>
          <p:cNvPr id="4" name="Slide Number Placeholder 3"/>
          <p:cNvSpPr>
            <a:spLocks noGrp="1"/>
          </p:cNvSpPr>
          <p:nvPr>
            <p:ph type="sldNum" sz="quarter" idx="10"/>
          </p:nvPr>
        </p:nvSpPr>
        <p:spPr/>
        <p:txBody>
          <a:bodyPr/>
          <a:lstStyle/>
          <a:p>
            <a:fld id="{A742BC43-CE81-4EF1-B032-7E9CE56D3D0F}" type="slidenum">
              <a:rPr lang="en-US" smtClean="0"/>
              <a:t>17</a:t>
            </a:fld>
            <a:endParaRPr lang="en-US" dirty="0"/>
          </a:p>
        </p:txBody>
      </p:sp>
    </p:spTree>
    <p:extLst>
      <p:ext uri="{BB962C8B-B14F-4D97-AF65-F5344CB8AC3E}">
        <p14:creationId xmlns:p14="http://schemas.microsoft.com/office/powerpoint/2010/main" val="17870846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Jeff</a:t>
            </a:r>
            <a:endParaRPr lang="en-US" dirty="0"/>
          </a:p>
        </p:txBody>
      </p:sp>
      <p:sp>
        <p:nvSpPr>
          <p:cNvPr id="4" name="Slide Number Placeholder 3"/>
          <p:cNvSpPr>
            <a:spLocks noGrp="1"/>
          </p:cNvSpPr>
          <p:nvPr>
            <p:ph type="sldNum" sz="quarter" idx="10"/>
          </p:nvPr>
        </p:nvSpPr>
        <p:spPr/>
        <p:txBody>
          <a:bodyPr/>
          <a:lstStyle/>
          <a:p>
            <a:pPr>
              <a:defRPr/>
            </a:pPr>
            <a:fld id="{61E03565-FBD3-4EF1-858C-FAF254035409}" type="slidenum">
              <a:rPr lang="en-US" smtClean="0"/>
              <a:pPr>
                <a:defRPr/>
              </a:pPr>
              <a:t>19</a:t>
            </a:fld>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kern="1200" dirty="0" smtClean="0">
                <a:solidFill>
                  <a:schemeClr val="tx1"/>
                </a:solidFill>
                <a:effectLst/>
                <a:latin typeface="+mn-lt"/>
                <a:ea typeface="+mn-ea"/>
                <a:cs typeface="+mn-cs"/>
              </a:rPr>
              <a:t>RFgen is simple to implement</a:t>
            </a:r>
            <a:r>
              <a:rPr lang="en-US" sz="1200" kern="1200" baseline="0" dirty="0" smtClean="0">
                <a:solidFill>
                  <a:schemeClr val="tx1"/>
                </a:solidFill>
                <a:effectLst/>
                <a:latin typeface="+mn-lt"/>
                <a:ea typeface="+mn-ea"/>
                <a:cs typeface="+mn-cs"/>
              </a:rPr>
              <a:t>. Typical implementation time is 4-6 weeks.</a:t>
            </a:r>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A742BC43-CE81-4EF1-B032-7E9CE56D3D0F}" type="slidenum">
              <a:rPr lang="en-US" smtClean="0"/>
              <a:t>23</a:t>
            </a:fld>
            <a:endParaRPr lang="en-US" dirty="0"/>
          </a:p>
        </p:txBody>
      </p:sp>
    </p:spTree>
    <p:extLst>
      <p:ext uri="{BB962C8B-B14F-4D97-AF65-F5344CB8AC3E}">
        <p14:creationId xmlns:p14="http://schemas.microsoft.com/office/powerpoint/2010/main" val="30047722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BAE Systems Ship Repair currently operates Deltek Costpoint 6.1 and is upgrading to Costpoint 7. The goal is to enhance the operations by implementing Advanced Data Collection (ADC) in Inventory and Purchasing for improved inventory metrics. </a:t>
            </a:r>
          </a:p>
          <a:p>
            <a:endParaRPr lang="en-US" dirty="0"/>
          </a:p>
          <a:p>
            <a:r>
              <a:rPr lang="en-US" dirty="0"/>
              <a:t>The RFgen Deltek Integration Suite contains a number of transactions that are not within the scope of this project. These additional transactions will be made available to BAE Systems as part of the RFgen Deltek Open Source suite. These template transactions may be modified or utilized as needed by BAE Systems Ship Repair. </a:t>
            </a:r>
          </a:p>
        </p:txBody>
      </p:sp>
      <p:sp>
        <p:nvSpPr>
          <p:cNvPr id="4" name="Slide Number Placeholder 3"/>
          <p:cNvSpPr>
            <a:spLocks noGrp="1"/>
          </p:cNvSpPr>
          <p:nvPr>
            <p:ph type="sldNum" sz="quarter" idx="10"/>
          </p:nvPr>
        </p:nvSpPr>
        <p:spPr/>
        <p:txBody>
          <a:bodyPr/>
          <a:lstStyle/>
          <a:p>
            <a:fld id="{3DE1CCE7-08D8-40FA-9650-F4541F0CBDEE}" type="slidenum">
              <a:rPr lang="en-US" smtClean="0"/>
              <a:t>30</a:t>
            </a:fld>
            <a:endParaRPr lang="en-US" dirty="0"/>
          </a:p>
        </p:txBody>
      </p:sp>
    </p:spTree>
    <p:extLst>
      <p:ext uri="{BB962C8B-B14F-4D97-AF65-F5344CB8AC3E}">
        <p14:creationId xmlns:p14="http://schemas.microsoft.com/office/powerpoint/2010/main" val="31485705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DE1CCE7-08D8-40FA-9650-F4541F0CBDEE}" type="slidenum">
              <a:rPr lang="en-US" smtClean="0"/>
              <a:t>31</a:t>
            </a:fld>
            <a:endParaRPr lang="en-US" dirty="0"/>
          </a:p>
        </p:txBody>
      </p:sp>
    </p:spTree>
    <p:extLst>
      <p:ext uri="{BB962C8B-B14F-4D97-AF65-F5344CB8AC3E}">
        <p14:creationId xmlns:p14="http://schemas.microsoft.com/office/powerpoint/2010/main" val="31485705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BAE Systems Ship Repair currently operates Deltek Costpoint 6.1 and is upgrading to Costpoint 7. The goal is to enhance the operations by implementing Advanced Data Collection (ADC) in Inventory and Purchasing for improved inventory metrics. </a:t>
            </a:r>
          </a:p>
          <a:p>
            <a:endParaRPr lang="en-US" dirty="0"/>
          </a:p>
          <a:p>
            <a:r>
              <a:rPr lang="en-US" dirty="0"/>
              <a:t>The RFgen Deltek Integration Suite contains a number of transactions that are not within the scope of this project. These additional transactions will be made available to BAE Systems as part of the RFgen Deltek Open Source suite. These template transactions may be modified or utilized as needed by BAE Systems Ship Repair. </a:t>
            </a:r>
          </a:p>
        </p:txBody>
      </p:sp>
      <p:sp>
        <p:nvSpPr>
          <p:cNvPr id="4" name="Slide Number Placeholder 3"/>
          <p:cNvSpPr>
            <a:spLocks noGrp="1"/>
          </p:cNvSpPr>
          <p:nvPr>
            <p:ph type="sldNum" sz="quarter" idx="10"/>
          </p:nvPr>
        </p:nvSpPr>
        <p:spPr/>
        <p:txBody>
          <a:bodyPr/>
          <a:lstStyle/>
          <a:p>
            <a:fld id="{3DE1CCE7-08D8-40FA-9650-F4541F0CBDEE}" type="slidenum">
              <a:rPr lang="en-US" smtClean="0"/>
              <a:t>32</a:t>
            </a:fld>
            <a:endParaRPr lang="en-US" dirty="0"/>
          </a:p>
        </p:txBody>
      </p:sp>
    </p:spTree>
    <p:extLst>
      <p:ext uri="{BB962C8B-B14F-4D97-AF65-F5344CB8AC3E}">
        <p14:creationId xmlns:p14="http://schemas.microsoft.com/office/powerpoint/2010/main" val="314857057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78157"/>
            <a:ext cx="9144000" cy="1987826"/>
          </a:xfrm>
          <a:prstGeom prst="rect">
            <a:avLst/>
          </a:prstGeom>
        </p:spPr>
      </p:pic>
      <p:sp>
        <p:nvSpPr>
          <p:cNvPr id="2" name="Title 1"/>
          <p:cNvSpPr>
            <a:spLocks noGrp="1"/>
          </p:cNvSpPr>
          <p:nvPr>
            <p:ph type="ctrTitle" hasCustomPrompt="1"/>
          </p:nvPr>
        </p:nvSpPr>
        <p:spPr>
          <a:xfrm>
            <a:off x="800100" y="2778125"/>
            <a:ext cx="7772400" cy="1470025"/>
          </a:xfrm>
        </p:spPr>
        <p:txBody>
          <a:bodyPr anchor="ctr">
            <a:normAutofit/>
          </a:bodyPr>
          <a:lstStyle>
            <a:lvl1pPr>
              <a:defRPr sz="4000" baseline="0">
                <a:solidFill>
                  <a:srgbClr val="002060"/>
                </a:solidFill>
              </a:defRPr>
            </a:lvl1pPr>
          </a:lstStyle>
          <a:p>
            <a:r>
              <a:rPr lang="en-US" dirty="0" smtClean="0"/>
              <a:t>Click to Edit Title</a:t>
            </a:r>
            <a:endParaRPr lang="en-US" dirty="0"/>
          </a:p>
        </p:txBody>
      </p:sp>
      <p:sp>
        <p:nvSpPr>
          <p:cNvPr id="3" name="Subtitle 2"/>
          <p:cNvSpPr>
            <a:spLocks noGrp="1"/>
          </p:cNvSpPr>
          <p:nvPr>
            <p:ph type="subTitle" idx="1" hasCustomPrompt="1"/>
          </p:nvPr>
        </p:nvSpPr>
        <p:spPr>
          <a:xfrm>
            <a:off x="809067" y="4457700"/>
            <a:ext cx="6400800" cy="1333500"/>
          </a:xfrm>
        </p:spPr>
        <p:txBody>
          <a:bodyPr>
            <a:normAutofit/>
          </a:bodyPr>
          <a:lstStyle>
            <a:lvl1pPr marL="0" indent="0" algn="l">
              <a:buNone/>
              <a:defRPr sz="2400">
                <a:solidFill>
                  <a:srgbClr val="735D5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Subtitle</a:t>
            </a:r>
            <a:endParaRPr lang="en-US" dirty="0"/>
          </a:p>
        </p:txBody>
      </p:sp>
      <p:sp>
        <p:nvSpPr>
          <p:cNvPr id="10" name="TextBox 9"/>
          <p:cNvSpPr txBox="1"/>
          <p:nvPr/>
        </p:nvSpPr>
        <p:spPr>
          <a:xfrm>
            <a:off x="4867275" y="1662376"/>
            <a:ext cx="4267200" cy="646331"/>
          </a:xfrm>
          <a:prstGeom prst="rect">
            <a:avLst/>
          </a:prstGeom>
          <a:solidFill>
            <a:schemeClr val="bg1"/>
          </a:solidFill>
        </p:spPr>
        <p:txBody>
          <a:bodyPr wrap="square" rtlCol="0">
            <a:spAutoFit/>
          </a:bodyPr>
          <a:lstStyle/>
          <a:p>
            <a:endParaRPr lang="en-US" dirty="0" smtClean="0"/>
          </a:p>
          <a:p>
            <a:endParaRPr lang="en-US" dirty="0"/>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684120" y="1270635"/>
            <a:ext cx="1621680" cy="615639"/>
          </a:xfrm>
          <a:prstGeom prst="rect">
            <a:avLst/>
          </a:prstGeom>
        </p:spPr>
      </p:pic>
    </p:spTree>
    <p:extLst>
      <p:ext uri="{BB962C8B-B14F-4D97-AF65-F5344CB8AC3E}">
        <p14:creationId xmlns:p14="http://schemas.microsoft.com/office/powerpoint/2010/main" val="8480065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chor="t">
            <a:normAutofit/>
          </a:bodyPr>
          <a:lstStyle>
            <a:lvl1pPr algn="l">
              <a:defRPr sz="3600" b="1">
                <a:solidFill>
                  <a:srgbClr val="002060"/>
                </a:solidFill>
                <a:latin typeface="Arial" pitchFamily="34" charset="0"/>
                <a:cs typeface="Arial" pitchFamily="34" charset="0"/>
              </a:defRPr>
            </a:lvl1pPr>
          </a:lstStyle>
          <a:p>
            <a:r>
              <a:rPr lang="en-US" dirty="0" smtClean="0"/>
              <a:t>Click to Edit Title</a:t>
            </a:r>
            <a:endParaRPr lang="en-US" dirty="0"/>
          </a:p>
        </p:txBody>
      </p:sp>
      <p:sp>
        <p:nvSpPr>
          <p:cNvPr id="3" name="Content Placeholder 2"/>
          <p:cNvSpPr>
            <a:spLocks noGrp="1"/>
          </p:cNvSpPr>
          <p:nvPr>
            <p:ph idx="1" hasCustomPrompt="1"/>
          </p:nvPr>
        </p:nvSpPr>
        <p:spPr/>
        <p:txBody>
          <a:bodyPr/>
          <a:lstStyle>
            <a:lvl2pPr>
              <a:buClr>
                <a:srgbClr val="002060"/>
              </a:buClr>
              <a:defRPr/>
            </a:lvl2pPr>
            <a:lvl5pPr>
              <a:buClr>
                <a:srgbClr val="002060"/>
              </a:buClr>
              <a:defRPr/>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Slide Number Placeholder 5"/>
          <p:cNvSpPr>
            <a:spLocks noGrp="1"/>
          </p:cNvSpPr>
          <p:nvPr>
            <p:ph type="sldNum" sz="quarter" idx="4"/>
          </p:nvPr>
        </p:nvSpPr>
        <p:spPr>
          <a:xfrm>
            <a:off x="8750300" y="6578600"/>
            <a:ext cx="381000" cy="365125"/>
          </a:xfrm>
          <a:prstGeom prst="rect">
            <a:avLst/>
          </a:prstGeom>
        </p:spPr>
        <p:txBody>
          <a:bodyPr vert="horz" lIns="91440" tIns="45720" rIns="91440" bIns="45720" rtlCol="0" anchor="ctr"/>
          <a:lstStyle>
            <a:lvl1pPr algn="ctr">
              <a:defRPr sz="800">
                <a:solidFill>
                  <a:schemeClr val="bg1">
                    <a:lumMod val="50000"/>
                  </a:schemeClr>
                </a:solidFill>
              </a:defRPr>
            </a:lvl1pPr>
          </a:lstStyle>
          <a:p>
            <a:fld id="{52DA4812-B2DB-47A3-BC97-2A8BBC0345FC}" type="slidenum">
              <a:rPr lang="en-US" smtClean="0"/>
              <a:t>‹#›</a:t>
            </a:fld>
            <a:endParaRPr lang="en-US" dirty="0"/>
          </a:p>
        </p:txBody>
      </p:sp>
    </p:spTree>
    <p:extLst>
      <p:ext uri="{BB962C8B-B14F-4D97-AF65-F5344CB8AC3E}">
        <p14:creationId xmlns:p14="http://schemas.microsoft.com/office/powerpoint/2010/main" val="14733165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3438525"/>
            <a:ext cx="7772400" cy="1362075"/>
          </a:xfrm>
        </p:spPr>
        <p:txBody>
          <a:bodyPr anchor="t"/>
          <a:lstStyle>
            <a:lvl1pPr algn="l">
              <a:defRPr sz="4000" b="1" cap="none" baseline="0">
                <a:solidFill>
                  <a:srgbClr val="002060"/>
                </a:solidFill>
              </a:defRPr>
            </a:lvl1pPr>
          </a:lstStyle>
          <a:p>
            <a:r>
              <a:rPr lang="en-US" dirty="0" smtClean="0"/>
              <a:t>Click to Edit Title</a:t>
            </a:r>
            <a:endParaRPr lang="en-US" dirty="0"/>
          </a:p>
        </p:txBody>
      </p:sp>
      <p:sp>
        <p:nvSpPr>
          <p:cNvPr id="3" name="Text Placeholder 2"/>
          <p:cNvSpPr>
            <a:spLocks noGrp="1"/>
          </p:cNvSpPr>
          <p:nvPr>
            <p:ph type="body" idx="1" hasCustomPrompt="1"/>
          </p:nvPr>
        </p:nvSpPr>
        <p:spPr>
          <a:xfrm>
            <a:off x="685800" y="1917700"/>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Click to Edit Text</a:t>
            </a:r>
          </a:p>
        </p:txBody>
      </p:sp>
      <p:sp>
        <p:nvSpPr>
          <p:cNvPr id="6" name="Slide Number Placeholder 5"/>
          <p:cNvSpPr>
            <a:spLocks noGrp="1"/>
          </p:cNvSpPr>
          <p:nvPr>
            <p:ph type="sldNum" sz="quarter" idx="12"/>
          </p:nvPr>
        </p:nvSpPr>
        <p:spPr/>
        <p:txBody>
          <a:bodyPr/>
          <a:lstStyle/>
          <a:p>
            <a:fld id="{52DA4812-B2DB-47A3-BC97-2A8BBC0345FC}" type="slidenum">
              <a:rPr lang="en-US" smtClean="0"/>
              <a:t>‹#›</a:t>
            </a:fld>
            <a:endParaRPr lang="en-US" dirty="0"/>
          </a:p>
        </p:txBody>
      </p:sp>
    </p:spTree>
    <p:extLst>
      <p:ext uri="{BB962C8B-B14F-4D97-AF65-F5344CB8AC3E}">
        <p14:creationId xmlns:p14="http://schemas.microsoft.com/office/powerpoint/2010/main" val="13309526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Click to Edit Title</a:t>
            </a:r>
            <a:endParaRPr lang="en-US" dirty="0"/>
          </a:p>
        </p:txBody>
      </p:sp>
      <p:sp>
        <p:nvSpPr>
          <p:cNvPr id="3" name="Content Placeholder 2"/>
          <p:cNvSpPr>
            <a:spLocks noGrp="1"/>
          </p:cNvSpPr>
          <p:nvPr>
            <p:ph sz="half" idx="1" hasCustomPrompt="1"/>
          </p:nvPr>
        </p:nvSpPr>
        <p:spPr>
          <a:xfrm>
            <a:off x="457200" y="1600200"/>
            <a:ext cx="4038600" cy="4525963"/>
          </a:xfrm>
        </p:spPr>
        <p:txBody>
          <a:bodyPr/>
          <a:lstStyle>
            <a:lvl1pPr>
              <a:defRPr sz="2800"/>
            </a:lvl1pPr>
            <a:lvl2pPr>
              <a:buClr>
                <a:srgbClr val="002060"/>
              </a:buClr>
              <a:defRPr sz="2400"/>
            </a:lvl2pPr>
            <a:lvl3pPr>
              <a:defRPr sz="2000"/>
            </a:lvl3pPr>
            <a:lvl4pPr>
              <a:defRPr sz="1800"/>
            </a:lvl4pPr>
            <a:lvl5pPr>
              <a:buClr>
                <a:srgbClr val="002060"/>
              </a:buClr>
              <a:defRPr sz="1800"/>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hasCustomPrompt="1"/>
          </p:nvPr>
        </p:nvSpPr>
        <p:spPr>
          <a:xfrm>
            <a:off x="4648200" y="1600200"/>
            <a:ext cx="4038600" cy="4525963"/>
          </a:xfrm>
        </p:spPr>
        <p:txBody>
          <a:bodyPr/>
          <a:lstStyle>
            <a:lvl1pPr>
              <a:defRPr sz="2800"/>
            </a:lvl1pPr>
            <a:lvl2pPr>
              <a:buClr>
                <a:srgbClr val="002060"/>
              </a:buClr>
              <a:defRPr sz="2400"/>
            </a:lvl2pPr>
            <a:lvl3pPr>
              <a:defRPr sz="2000"/>
            </a:lvl3pPr>
            <a:lvl4pPr>
              <a:defRPr sz="1800"/>
            </a:lvl4pPr>
            <a:lvl5pPr>
              <a:buClr>
                <a:srgbClr val="002060"/>
              </a:buClr>
              <a:defRPr sz="1800"/>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12"/>
          </p:nvPr>
        </p:nvSpPr>
        <p:spPr/>
        <p:txBody>
          <a:bodyPr/>
          <a:lstStyle/>
          <a:p>
            <a:fld id="{52DA4812-B2DB-47A3-BC97-2A8BBC0345FC}" type="slidenum">
              <a:rPr lang="en-US" smtClean="0"/>
              <a:t>‹#›</a:t>
            </a:fld>
            <a:endParaRPr lang="en-US" dirty="0"/>
          </a:p>
        </p:txBody>
      </p:sp>
    </p:spTree>
    <p:extLst>
      <p:ext uri="{BB962C8B-B14F-4D97-AF65-F5344CB8AC3E}">
        <p14:creationId xmlns:p14="http://schemas.microsoft.com/office/powerpoint/2010/main" val="42279636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Click to Edit Title</a:t>
            </a:r>
            <a:endParaRPr lang="en-US" dirty="0"/>
          </a:p>
        </p:txBody>
      </p:sp>
      <p:sp>
        <p:nvSpPr>
          <p:cNvPr id="3" name="Text Placeholder 2"/>
          <p:cNvSpPr>
            <a:spLocks noGrp="1"/>
          </p:cNvSpPr>
          <p:nvPr>
            <p:ph type="body" idx="1" hasCustomPrompt="1"/>
          </p:nvPr>
        </p:nvSpPr>
        <p:spPr>
          <a:xfrm>
            <a:off x="457200" y="1535113"/>
            <a:ext cx="4040188" cy="639762"/>
          </a:xfrm>
        </p:spPr>
        <p:txBody>
          <a:bodyPr anchor="b"/>
          <a:lstStyle>
            <a:lvl1pPr marL="0" indent="0" algn="ctr">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Text</a:t>
            </a:r>
          </a:p>
        </p:txBody>
      </p:sp>
      <p:sp>
        <p:nvSpPr>
          <p:cNvPr id="4" name="Content Placeholder 3"/>
          <p:cNvSpPr>
            <a:spLocks noGrp="1"/>
          </p:cNvSpPr>
          <p:nvPr>
            <p:ph sz="half" idx="2" hasCustomPrompt="1"/>
          </p:nvPr>
        </p:nvSpPr>
        <p:spPr>
          <a:xfrm>
            <a:off x="457200" y="2174875"/>
            <a:ext cx="4040188" cy="3951288"/>
          </a:xfrm>
        </p:spPr>
        <p:txBody>
          <a:bodyPr/>
          <a:lstStyle>
            <a:lvl1pPr>
              <a:defRPr sz="2400"/>
            </a:lvl1pPr>
            <a:lvl2pPr>
              <a:buClr>
                <a:srgbClr val="002060"/>
              </a:buClr>
              <a:defRPr sz="2000"/>
            </a:lvl2pPr>
            <a:lvl3pPr>
              <a:defRPr sz="1800"/>
            </a:lvl3pPr>
            <a:lvl4pPr>
              <a:defRPr sz="1600"/>
            </a:lvl4pPr>
            <a:lvl5pPr>
              <a:buClr>
                <a:srgbClr val="002060"/>
              </a:buClr>
              <a:defRPr sz="1600"/>
            </a:lvl5pPr>
            <a:lvl6pPr>
              <a:defRPr sz="1600"/>
            </a:lvl6pPr>
            <a:lvl7pPr>
              <a:defRPr sz="1600"/>
            </a:lvl7pPr>
            <a:lvl8pPr>
              <a:defRPr sz="1600"/>
            </a:lvl8pPr>
            <a:lvl9pPr>
              <a:defRPr sz="1600"/>
            </a:lvl9pPr>
          </a:lstStyle>
          <a:p>
            <a:pPr lvl="0"/>
            <a:r>
              <a:rPr lang="en-US" dirty="0" smtClean="0"/>
              <a:t>Click to edit text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hasCustomPrompt="1"/>
          </p:nvPr>
        </p:nvSpPr>
        <p:spPr>
          <a:xfrm>
            <a:off x="4645025" y="1535113"/>
            <a:ext cx="4041775" cy="639762"/>
          </a:xfrm>
        </p:spPr>
        <p:txBody>
          <a:bodyPr anchor="b"/>
          <a:lstStyle>
            <a:lvl1pPr marL="0" indent="0" algn="ctr">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Text</a:t>
            </a:r>
          </a:p>
        </p:txBody>
      </p:sp>
      <p:sp>
        <p:nvSpPr>
          <p:cNvPr id="6" name="Content Placeholder 5"/>
          <p:cNvSpPr>
            <a:spLocks noGrp="1"/>
          </p:cNvSpPr>
          <p:nvPr>
            <p:ph sz="quarter" idx="4" hasCustomPrompt="1"/>
          </p:nvPr>
        </p:nvSpPr>
        <p:spPr>
          <a:xfrm>
            <a:off x="4645025" y="2174875"/>
            <a:ext cx="4041775" cy="3951288"/>
          </a:xfrm>
        </p:spPr>
        <p:txBody>
          <a:bodyPr/>
          <a:lstStyle>
            <a:lvl1pPr>
              <a:defRPr sz="2400"/>
            </a:lvl1pPr>
            <a:lvl2pPr>
              <a:buClr>
                <a:srgbClr val="002060"/>
              </a:buClr>
              <a:defRPr sz="2000"/>
            </a:lvl2pPr>
            <a:lvl3pPr>
              <a:defRPr sz="1800"/>
            </a:lvl3pPr>
            <a:lvl4pPr>
              <a:defRPr sz="1600"/>
            </a:lvl4pPr>
            <a:lvl5pPr>
              <a:buClr>
                <a:srgbClr val="002060"/>
              </a:buClr>
              <a:defRPr sz="1600"/>
            </a:lvl5pPr>
            <a:lvl6pPr>
              <a:defRPr sz="1600"/>
            </a:lvl6pPr>
            <a:lvl7pPr>
              <a:defRPr sz="1600"/>
            </a:lvl7pPr>
            <a:lvl8pPr>
              <a:defRPr sz="1600"/>
            </a:lvl8pPr>
            <a:lvl9pPr>
              <a:defRPr sz="1600"/>
            </a:lvl9pPr>
          </a:lstStyle>
          <a:p>
            <a:pPr lvl="0"/>
            <a:r>
              <a:rPr lang="en-US" dirty="0" smtClean="0"/>
              <a:t>Click to edit text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Slide Number Placeholder 8"/>
          <p:cNvSpPr>
            <a:spLocks noGrp="1"/>
          </p:cNvSpPr>
          <p:nvPr>
            <p:ph type="sldNum" sz="quarter" idx="12"/>
          </p:nvPr>
        </p:nvSpPr>
        <p:spPr/>
        <p:txBody>
          <a:bodyPr/>
          <a:lstStyle/>
          <a:p>
            <a:fld id="{52DA4812-B2DB-47A3-BC97-2A8BBC0345FC}" type="slidenum">
              <a:rPr lang="en-US" smtClean="0"/>
              <a:t>‹#›</a:t>
            </a:fld>
            <a:endParaRPr lang="en-US" dirty="0"/>
          </a:p>
        </p:txBody>
      </p:sp>
    </p:spTree>
    <p:extLst>
      <p:ext uri="{BB962C8B-B14F-4D97-AF65-F5344CB8AC3E}">
        <p14:creationId xmlns:p14="http://schemas.microsoft.com/office/powerpoint/2010/main" val="34051531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Click to Edit Title</a:t>
            </a:r>
            <a:endParaRPr lang="en-US" dirty="0"/>
          </a:p>
        </p:txBody>
      </p:sp>
      <p:sp>
        <p:nvSpPr>
          <p:cNvPr id="5" name="Slide Number Placeholder 4"/>
          <p:cNvSpPr>
            <a:spLocks noGrp="1"/>
          </p:cNvSpPr>
          <p:nvPr>
            <p:ph type="sldNum" sz="quarter" idx="12"/>
          </p:nvPr>
        </p:nvSpPr>
        <p:spPr/>
        <p:txBody>
          <a:bodyPr/>
          <a:lstStyle/>
          <a:p>
            <a:fld id="{52DA4812-B2DB-47A3-BC97-2A8BBC0345FC}" type="slidenum">
              <a:rPr lang="en-US" smtClean="0"/>
              <a:t>‹#›</a:t>
            </a:fld>
            <a:endParaRPr lang="en-US" dirty="0"/>
          </a:p>
        </p:txBody>
      </p:sp>
    </p:spTree>
    <p:extLst>
      <p:ext uri="{BB962C8B-B14F-4D97-AF65-F5344CB8AC3E}">
        <p14:creationId xmlns:p14="http://schemas.microsoft.com/office/powerpoint/2010/main" val="7174005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2DA4812-B2DB-47A3-BC97-2A8BBC0345FC}" type="slidenum">
              <a:rPr lang="en-US" smtClean="0"/>
              <a:t>‹#›</a:t>
            </a:fld>
            <a:endParaRPr lang="en-US" dirty="0"/>
          </a:p>
        </p:txBody>
      </p:sp>
    </p:spTree>
    <p:extLst>
      <p:ext uri="{BB962C8B-B14F-4D97-AF65-F5344CB8AC3E}">
        <p14:creationId xmlns:p14="http://schemas.microsoft.com/office/powerpoint/2010/main" val="18076764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73050"/>
            <a:ext cx="3008313" cy="1162050"/>
          </a:xfrm>
        </p:spPr>
        <p:txBody>
          <a:bodyPr anchor="b"/>
          <a:lstStyle>
            <a:lvl1pPr algn="l">
              <a:defRPr sz="2000" b="1"/>
            </a:lvl1pPr>
          </a:lstStyle>
          <a:p>
            <a:r>
              <a:rPr lang="en-US" dirty="0" smtClean="0"/>
              <a:t>Click to Edit Title</a:t>
            </a:r>
            <a:endParaRPr lang="en-US" dirty="0"/>
          </a:p>
        </p:txBody>
      </p:sp>
      <p:sp>
        <p:nvSpPr>
          <p:cNvPr id="3" name="Content Placeholder 2"/>
          <p:cNvSpPr>
            <a:spLocks noGrp="1"/>
          </p:cNvSpPr>
          <p:nvPr>
            <p:ph idx="1" hasCustomPrompt="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smtClean="0"/>
              <a:t>Click to edit text 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3"/>
          <p:cNvSpPr>
            <a:spLocks noGrp="1"/>
          </p:cNvSpPr>
          <p:nvPr>
            <p:ph type="body" sz="half" idx="2" hasCustomPrompt="1"/>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text</a:t>
            </a:r>
          </a:p>
        </p:txBody>
      </p:sp>
      <p:sp>
        <p:nvSpPr>
          <p:cNvPr id="7" name="Slide Number Placeholder 6"/>
          <p:cNvSpPr>
            <a:spLocks noGrp="1"/>
          </p:cNvSpPr>
          <p:nvPr>
            <p:ph type="sldNum" sz="quarter" idx="12"/>
          </p:nvPr>
        </p:nvSpPr>
        <p:spPr/>
        <p:txBody>
          <a:bodyPr/>
          <a:lstStyle/>
          <a:p>
            <a:fld id="{52DA4812-B2DB-47A3-BC97-2A8BBC0345FC}" type="slidenum">
              <a:rPr lang="en-US" smtClean="0"/>
              <a:t>‹#›</a:t>
            </a:fld>
            <a:endParaRPr lang="en-US" dirty="0"/>
          </a:p>
        </p:txBody>
      </p:sp>
    </p:spTree>
    <p:extLst>
      <p:ext uri="{BB962C8B-B14F-4D97-AF65-F5344CB8AC3E}">
        <p14:creationId xmlns:p14="http://schemas.microsoft.com/office/powerpoint/2010/main" val="7373136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792288" y="4673600"/>
            <a:ext cx="5486400" cy="566738"/>
          </a:xfrm>
        </p:spPr>
        <p:txBody>
          <a:bodyPr anchor="b"/>
          <a:lstStyle>
            <a:lvl1pPr algn="l">
              <a:defRPr sz="2000" b="1"/>
            </a:lvl1pPr>
          </a:lstStyle>
          <a:p>
            <a:r>
              <a:rPr lang="en-US" dirty="0" smtClean="0"/>
              <a:t>Click to Edit Title</a:t>
            </a:r>
            <a:endParaRPr lang="en-US" dirty="0"/>
          </a:p>
        </p:txBody>
      </p:sp>
      <p:sp>
        <p:nvSpPr>
          <p:cNvPr id="3" name="Picture Placeholder 2"/>
          <p:cNvSpPr>
            <a:spLocks noGrp="1"/>
          </p:cNvSpPr>
          <p:nvPr>
            <p:ph type="pic" idx="1"/>
          </p:nvPr>
        </p:nvSpPr>
        <p:spPr>
          <a:xfrm>
            <a:off x="1792288" y="485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Click icon to add picture</a:t>
            </a:r>
            <a:endParaRPr lang="en-US" dirty="0"/>
          </a:p>
        </p:txBody>
      </p:sp>
      <p:sp>
        <p:nvSpPr>
          <p:cNvPr id="4" name="Text Placeholder 3"/>
          <p:cNvSpPr>
            <a:spLocks noGrp="1"/>
          </p:cNvSpPr>
          <p:nvPr>
            <p:ph type="body" sz="half" idx="2" hasCustomPrompt="1"/>
          </p:nvPr>
        </p:nvSpPr>
        <p:spPr>
          <a:xfrm>
            <a:off x="1792288" y="5240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text</a:t>
            </a:r>
          </a:p>
        </p:txBody>
      </p:sp>
      <p:sp>
        <p:nvSpPr>
          <p:cNvPr id="7" name="Slide Number Placeholder 6"/>
          <p:cNvSpPr>
            <a:spLocks noGrp="1"/>
          </p:cNvSpPr>
          <p:nvPr>
            <p:ph type="sldNum" sz="quarter" idx="12"/>
          </p:nvPr>
        </p:nvSpPr>
        <p:spPr/>
        <p:txBody>
          <a:bodyPr/>
          <a:lstStyle/>
          <a:p>
            <a:fld id="{52DA4812-B2DB-47A3-BC97-2A8BBC0345FC}" type="slidenum">
              <a:rPr lang="en-US" smtClean="0"/>
              <a:t>‹#›</a:t>
            </a:fld>
            <a:endParaRPr lang="en-US" dirty="0"/>
          </a:p>
        </p:txBody>
      </p:sp>
    </p:spTree>
    <p:extLst>
      <p:ext uri="{BB962C8B-B14F-4D97-AF65-F5344CB8AC3E}">
        <p14:creationId xmlns:p14="http://schemas.microsoft.com/office/powerpoint/2010/main" val="19362553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469" y="5845175"/>
            <a:ext cx="9144000" cy="1162050"/>
          </a:xfrm>
          <a:prstGeom prst="rect">
            <a:avLst/>
          </a:prstGeom>
        </p:spPr>
      </p:pic>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t">
            <a:normAutofit/>
          </a:bodyPr>
          <a:lstStyle/>
          <a:p>
            <a:r>
              <a:rPr lang="en-US" dirty="0" smtClean="0"/>
              <a:t>Click to Edit Title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Slide Number Placeholder 5"/>
          <p:cNvSpPr>
            <a:spLocks noGrp="1"/>
          </p:cNvSpPr>
          <p:nvPr>
            <p:ph type="sldNum" sz="quarter" idx="4"/>
          </p:nvPr>
        </p:nvSpPr>
        <p:spPr>
          <a:xfrm>
            <a:off x="8750300" y="6578600"/>
            <a:ext cx="381000" cy="365125"/>
          </a:xfrm>
          <a:prstGeom prst="rect">
            <a:avLst/>
          </a:prstGeom>
        </p:spPr>
        <p:txBody>
          <a:bodyPr vert="horz" lIns="91440" tIns="45720" rIns="91440" bIns="45720" rtlCol="0" anchor="ctr"/>
          <a:lstStyle>
            <a:lvl1pPr algn="ctr">
              <a:defRPr sz="800">
                <a:solidFill>
                  <a:schemeClr val="bg1">
                    <a:lumMod val="50000"/>
                  </a:schemeClr>
                </a:solidFill>
              </a:defRPr>
            </a:lvl1pPr>
          </a:lstStyle>
          <a:p>
            <a:fld id="{52DA4812-B2DB-47A3-BC97-2A8BBC0345FC}" type="slidenum">
              <a:rPr lang="en-US" smtClean="0"/>
              <a:t>‹#›</a:t>
            </a:fld>
            <a:endParaRPr lang="en-US" dirty="0"/>
          </a:p>
        </p:txBody>
      </p:sp>
      <p:sp>
        <p:nvSpPr>
          <p:cNvPr id="7" name="Rectangle 6"/>
          <p:cNvSpPr/>
          <p:nvPr/>
        </p:nvSpPr>
        <p:spPr>
          <a:xfrm>
            <a:off x="80" y="0"/>
            <a:ext cx="9143920" cy="162398"/>
          </a:xfrm>
          <a:prstGeom prst="rect">
            <a:avLst/>
          </a:prstGeom>
          <a:solidFill>
            <a:srgbClr val="9C0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p:cNvPicPr>
            <a:picLocks noChangeAspect="1"/>
          </p:cNvPicPr>
          <p:nvPr userDrawn="1"/>
        </p:nvPicPr>
        <p:blipFill>
          <a:blip r:embed="rId12" cstate="print">
            <a:extLst>
              <a:ext uri="{28A0092B-C50C-407E-A947-70E740481C1C}">
                <a14:useLocalDpi xmlns:a14="http://schemas.microsoft.com/office/drawing/2010/main" val="0"/>
              </a:ext>
            </a:extLst>
          </a:blip>
          <a:stretch>
            <a:fillRect/>
          </a:stretch>
        </p:blipFill>
        <p:spPr>
          <a:xfrm>
            <a:off x="455730" y="6143393"/>
            <a:ext cx="1074283" cy="365987"/>
          </a:xfrm>
          <a:prstGeom prst="rect">
            <a:avLst/>
          </a:prstGeom>
        </p:spPr>
      </p:pic>
      <p:sp>
        <p:nvSpPr>
          <p:cNvPr id="5" name="Rectangle 4"/>
          <p:cNvSpPr/>
          <p:nvPr userDrawn="1"/>
        </p:nvSpPr>
        <p:spPr>
          <a:xfrm>
            <a:off x="6781800" y="6143393"/>
            <a:ext cx="1524000" cy="638407"/>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Your Logo</a:t>
            </a:r>
            <a:endParaRPr lang="en-US" dirty="0"/>
          </a:p>
        </p:txBody>
      </p:sp>
    </p:spTree>
    <p:extLst>
      <p:ext uri="{BB962C8B-B14F-4D97-AF65-F5344CB8AC3E}">
        <p14:creationId xmlns:p14="http://schemas.microsoft.com/office/powerpoint/2010/main" val="3035980947"/>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Lst>
  <p:txStyles>
    <p:titleStyle>
      <a:lvl1pPr algn="l" defTabSz="914400" rtl="0" eaLnBrk="1" latinLnBrk="0" hangingPunct="1">
        <a:spcBef>
          <a:spcPct val="0"/>
        </a:spcBef>
        <a:buNone/>
        <a:defRPr sz="3600" b="1" kern="1200">
          <a:solidFill>
            <a:srgbClr val="002060"/>
          </a:solidFill>
          <a:latin typeface="Arial" pitchFamily="34" charset="0"/>
          <a:ea typeface="+mj-ea"/>
          <a:cs typeface="Arial" pitchFamily="34" charset="0"/>
        </a:defRPr>
      </a:lvl1pPr>
    </p:titleStyle>
    <p:bodyStyle>
      <a:lvl1pPr marL="342900" indent="-342900" algn="l" defTabSz="914400" rtl="0" eaLnBrk="1" latinLnBrk="0" hangingPunct="1">
        <a:spcBef>
          <a:spcPct val="20000"/>
        </a:spcBef>
        <a:buClr>
          <a:schemeClr val="accent2">
            <a:lumMod val="75000"/>
          </a:schemeClr>
        </a:buClr>
        <a:buFont typeface="Arial" pitchFamily="34" charset="0"/>
        <a:buChar char="•"/>
        <a:defRPr sz="3200" kern="1200">
          <a:solidFill>
            <a:schemeClr val="tx1"/>
          </a:solidFill>
          <a:latin typeface="Arial" pitchFamily="34" charset="0"/>
          <a:ea typeface="+mn-ea"/>
          <a:cs typeface="Arial" pitchFamily="34" charset="0"/>
        </a:defRPr>
      </a:lvl1pPr>
      <a:lvl2pPr marL="742950" indent="-285750" algn="l" defTabSz="914400" rtl="0" eaLnBrk="1" latinLnBrk="0" hangingPunct="1">
        <a:spcBef>
          <a:spcPct val="20000"/>
        </a:spcBef>
        <a:buClr>
          <a:schemeClr val="bg2">
            <a:lumMod val="25000"/>
          </a:schemeClr>
        </a:buClr>
        <a:buFont typeface="Arial" pitchFamily="34" charset="0"/>
        <a:buChar char="»"/>
        <a:defRPr sz="2800" kern="1200">
          <a:solidFill>
            <a:schemeClr val="tx1"/>
          </a:solidFill>
          <a:latin typeface="Arial" pitchFamily="34" charset="0"/>
          <a:ea typeface="+mn-ea"/>
          <a:cs typeface="Arial" pitchFamily="34" charset="0"/>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Arial" pitchFamily="34" charset="0"/>
          <a:ea typeface="+mn-ea"/>
          <a:cs typeface="Arial" pitchFamily="34" charset="0"/>
        </a:defRPr>
      </a:lvl3pPr>
      <a:lvl4pPr marL="1600200" indent="-228600" algn="l" defTabSz="914400" rtl="0" eaLnBrk="1" latinLnBrk="0" hangingPunct="1">
        <a:spcBef>
          <a:spcPct val="20000"/>
        </a:spcBef>
        <a:buClr>
          <a:schemeClr val="accent2">
            <a:lumMod val="75000"/>
          </a:schemeClr>
        </a:buClr>
        <a:buFont typeface="Arial" pitchFamily="34" charset="0"/>
        <a:buChar char="•"/>
        <a:defRPr sz="2000" kern="1200">
          <a:solidFill>
            <a:schemeClr val="tx1"/>
          </a:solidFill>
          <a:latin typeface="Arial" pitchFamily="34" charset="0"/>
          <a:ea typeface="+mn-ea"/>
          <a:cs typeface="Arial" pitchFamily="34" charset="0"/>
        </a:defRPr>
      </a:lvl4pPr>
      <a:lvl5pPr marL="2057400" indent="-228600" algn="l" defTabSz="914400" rtl="0" eaLnBrk="1" latinLnBrk="0" hangingPunct="1">
        <a:spcBef>
          <a:spcPct val="20000"/>
        </a:spcBef>
        <a:buClr>
          <a:schemeClr val="bg2">
            <a:lumMod val="25000"/>
          </a:schemeClr>
        </a:buClr>
        <a:buFont typeface="Arial" pitchFamily="34" charset="0"/>
        <a:buChar char="»"/>
        <a:defRPr sz="20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diagramLayout" Target="../diagrams/layout5.xml"/><Relationship Id="rId7" Type="http://schemas.openxmlformats.org/officeDocument/2006/relationships/image" Target="../media/image24.png"/><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 Id="rId9" Type="http://schemas.openxmlformats.org/officeDocument/2006/relationships/image" Target="../media/image26.png"/></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2.xml.rels><?xml version="1.0" encoding="UTF-8" standalone="yes"?>
<Relationships xmlns="http://schemas.openxmlformats.org/package/2006/relationships"><Relationship Id="rId8" Type="http://schemas.openxmlformats.org/officeDocument/2006/relationships/diagramLayout" Target="../diagrams/layout8.xml"/><Relationship Id="rId3" Type="http://schemas.openxmlformats.org/officeDocument/2006/relationships/diagramLayout" Target="../diagrams/layout7.xml"/><Relationship Id="rId7" Type="http://schemas.openxmlformats.org/officeDocument/2006/relationships/diagramData" Target="../diagrams/data8.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11" Type="http://schemas.microsoft.com/office/2007/relationships/diagramDrawing" Target="../diagrams/drawing8.xml"/><Relationship Id="rId5" Type="http://schemas.openxmlformats.org/officeDocument/2006/relationships/diagramColors" Target="../diagrams/colors7.xml"/><Relationship Id="rId10" Type="http://schemas.openxmlformats.org/officeDocument/2006/relationships/diagramColors" Target="../diagrams/colors8.xml"/><Relationship Id="rId4" Type="http://schemas.openxmlformats.org/officeDocument/2006/relationships/diagramQuickStyle" Target="../diagrams/quickStyle7.xml"/><Relationship Id="rId9" Type="http://schemas.openxmlformats.org/officeDocument/2006/relationships/diagramQuickStyle" Target="../diagrams/quickStyle8.xml"/></Relationships>
</file>

<file path=ppt/slides/_rels/slide13.xml.rels><?xml version="1.0" encoding="UTF-8" standalone="yes"?>
<Relationships xmlns="http://schemas.openxmlformats.org/package/2006/relationships"><Relationship Id="rId26" Type="http://schemas.openxmlformats.org/officeDocument/2006/relationships/image" Target="../media/image46.png"/><Relationship Id="rId117" Type="http://schemas.openxmlformats.org/officeDocument/2006/relationships/image" Target="../media/image137.jpg"/><Relationship Id="rId21" Type="http://schemas.openxmlformats.org/officeDocument/2006/relationships/image" Target="../media/image41.jpeg"/><Relationship Id="rId42" Type="http://schemas.openxmlformats.org/officeDocument/2006/relationships/image" Target="../media/image62.png"/><Relationship Id="rId47" Type="http://schemas.openxmlformats.org/officeDocument/2006/relationships/image" Target="../media/image67.png"/><Relationship Id="rId63" Type="http://schemas.openxmlformats.org/officeDocument/2006/relationships/image" Target="../media/image83.png"/><Relationship Id="rId68" Type="http://schemas.openxmlformats.org/officeDocument/2006/relationships/image" Target="../media/image88.png"/><Relationship Id="rId84" Type="http://schemas.openxmlformats.org/officeDocument/2006/relationships/image" Target="../media/image104.gif"/><Relationship Id="rId89" Type="http://schemas.openxmlformats.org/officeDocument/2006/relationships/image" Target="../media/image109.png"/><Relationship Id="rId112" Type="http://schemas.openxmlformats.org/officeDocument/2006/relationships/image" Target="../media/image132.gif"/><Relationship Id="rId133" Type="http://schemas.openxmlformats.org/officeDocument/2006/relationships/image" Target="../media/image153.png"/><Relationship Id="rId138" Type="http://schemas.openxmlformats.org/officeDocument/2006/relationships/image" Target="../media/image158.jpeg"/><Relationship Id="rId16" Type="http://schemas.microsoft.com/office/2007/relationships/diagramDrawing" Target="../diagrams/drawing11.xml"/><Relationship Id="rId107" Type="http://schemas.openxmlformats.org/officeDocument/2006/relationships/image" Target="../media/image127.png"/><Relationship Id="rId11" Type="http://schemas.microsoft.com/office/2007/relationships/diagramDrawing" Target="../diagrams/drawing10.xml"/><Relationship Id="rId32" Type="http://schemas.openxmlformats.org/officeDocument/2006/relationships/image" Target="../media/image52.jpeg"/><Relationship Id="rId37" Type="http://schemas.openxmlformats.org/officeDocument/2006/relationships/image" Target="../media/image57.jpeg"/><Relationship Id="rId53" Type="http://schemas.openxmlformats.org/officeDocument/2006/relationships/image" Target="../media/image73.jpeg"/><Relationship Id="rId58" Type="http://schemas.openxmlformats.org/officeDocument/2006/relationships/image" Target="../media/image78.png"/><Relationship Id="rId74" Type="http://schemas.openxmlformats.org/officeDocument/2006/relationships/image" Target="../media/image94.png"/><Relationship Id="rId79" Type="http://schemas.openxmlformats.org/officeDocument/2006/relationships/image" Target="../media/image99.png"/><Relationship Id="rId102" Type="http://schemas.openxmlformats.org/officeDocument/2006/relationships/image" Target="../media/image122.png"/><Relationship Id="rId123" Type="http://schemas.openxmlformats.org/officeDocument/2006/relationships/image" Target="../media/image143.jpeg"/><Relationship Id="rId128" Type="http://schemas.openxmlformats.org/officeDocument/2006/relationships/image" Target="../media/image148.jpeg"/><Relationship Id="rId5" Type="http://schemas.openxmlformats.org/officeDocument/2006/relationships/diagramColors" Target="../diagrams/colors9.xml"/><Relationship Id="rId90" Type="http://schemas.openxmlformats.org/officeDocument/2006/relationships/image" Target="../media/image110.png"/><Relationship Id="rId95" Type="http://schemas.openxmlformats.org/officeDocument/2006/relationships/image" Target="../media/image115.png"/><Relationship Id="rId22" Type="http://schemas.openxmlformats.org/officeDocument/2006/relationships/image" Target="../media/image42.jpeg"/><Relationship Id="rId27" Type="http://schemas.openxmlformats.org/officeDocument/2006/relationships/image" Target="../media/image47.gif"/><Relationship Id="rId43" Type="http://schemas.openxmlformats.org/officeDocument/2006/relationships/image" Target="../media/image63.jpeg"/><Relationship Id="rId48" Type="http://schemas.openxmlformats.org/officeDocument/2006/relationships/image" Target="../media/image68.jpeg"/><Relationship Id="rId64" Type="http://schemas.openxmlformats.org/officeDocument/2006/relationships/image" Target="../media/image84.png"/><Relationship Id="rId69" Type="http://schemas.openxmlformats.org/officeDocument/2006/relationships/image" Target="../media/image89.png"/><Relationship Id="rId113" Type="http://schemas.openxmlformats.org/officeDocument/2006/relationships/image" Target="../media/image133.jpeg"/><Relationship Id="rId118" Type="http://schemas.openxmlformats.org/officeDocument/2006/relationships/image" Target="../media/image138.png"/><Relationship Id="rId134" Type="http://schemas.openxmlformats.org/officeDocument/2006/relationships/image" Target="../media/image154.png"/><Relationship Id="rId139" Type="http://schemas.openxmlformats.org/officeDocument/2006/relationships/image" Target="../media/image159.png"/><Relationship Id="rId8" Type="http://schemas.openxmlformats.org/officeDocument/2006/relationships/diagramLayout" Target="../diagrams/layout10.xml"/><Relationship Id="rId51" Type="http://schemas.openxmlformats.org/officeDocument/2006/relationships/image" Target="../media/image71.jpg"/><Relationship Id="rId72" Type="http://schemas.openxmlformats.org/officeDocument/2006/relationships/image" Target="../media/image92.png"/><Relationship Id="rId80" Type="http://schemas.openxmlformats.org/officeDocument/2006/relationships/image" Target="../media/image100.jpeg"/><Relationship Id="rId85" Type="http://schemas.openxmlformats.org/officeDocument/2006/relationships/image" Target="../media/image105.jpeg"/><Relationship Id="rId93" Type="http://schemas.openxmlformats.org/officeDocument/2006/relationships/image" Target="../media/image113.jpeg"/><Relationship Id="rId98" Type="http://schemas.openxmlformats.org/officeDocument/2006/relationships/image" Target="../media/image118.gif"/><Relationship Id="rId121" Type="http://schemas.openxmlformats.org/officeDocument/2006/relationships/image" Target="../media/image141.jpeg"/><Relationship Id="rId142" Type="http://schemas.openxmlformats.org/officeDocument/2006/relationships/image" Target="../media/image162.jpeg"/><Relationship Id="rId3" Type="http://schemas.openxmlformats.org/officeDocument/2006/relationships/diagramLayout" Target="../diagrams/layout9.xml"/><Relationship Id="rId12" Type="http://schemas.openxmlformats.org/officeDocument/2006/relationships/diagramData" Target="../diagrams/data11.xml"/><Relationship Id="rId17" Type="http://schemas.openxmlformats.org/officeDocument/2006/relationships/image" Target="../media/image37.jpg"/><Relationship Id="rId25" Type="http://schemas.openxmlformats.org/officeDocument/2006/relationships/image" Target="../media/image45.jpeg"/><Relationship Id="rId33" Type="http://schemas.openxmlformats.org/officeDocument/2006/relationships/image" Target="../media/image53.jpeg"/><Relationship Id="rId38" Type="http://schemas.openxmlformats.org/officeDocument/2006/relationships/image" Target="../media/image58.jpeg"/><Relationship Id="rId46" Type="http://schemas.openxmlformats.org/officeDocument/2006/relationships/image" Target="../media/image66.png"/><Relationship Id="rId59" Type="http://schemas.openxmlformats.org/officeDocument/2006/relationships/image" Target="../media/image79.png"/><Relationship Id="rId67" Type="http://schemas.openxmlformats.org/officeDocument/2006/relationships/image" Target="../media/image87.jpeg"/><Relationship Id="rId103" Type="http://schemas.openxmlformats.org/officeDocument/2006/relationships/image" Target="../media/image123.png"/><Relationship Id="rId108" Type="http://schemas.openxmlformats.org/officeDocument/2006/relationships/image" Target="../media/image128.png"/><Relationship Id="rId116" Type="http://schemas.openxmlformats.org/officeDocument/2006/relationships/image" Target="../media/image136.jpeg"/><Relationship Id="rId124" Type="http://schemas.openxmlformats.org/officeDocument/2006/relationships/image" Target="../media/image144.gif"/><Relationship Id="rId129" Type="http://schemas.openxmlformats.org/officeDocument/2006/relationships/image" Target="../media/image149.jpeg"/><Relationship Id="rId137" Type="http://schemas.openxmlformats.org/officeDocument/2006/relationships/image" Target="../media/image157.png"/><Relationship Id="rId20" Type="http://schemas.openxmlformats.org/officeDocument/2006/relationships/image" Target="../media/image40.jpeg"/><Relationship Id="rId41" Type="http://schemas.openxmlformats.org/officeDocument/2006/relationships/image" Target="../media/image61.png"/><Relationship Id="rId54" Type="http://schemas.openxmlformats.org/officeDocument/2006/relationships/image" Target="../media/image74.jpeg"/><Relationship Id="rId62" Type="http://schemas.openxmlformats.org/officeDocument/2006/relationships/image" Target="../media/image82.png"/><Relationship Id="rId70" Type="http://schemas.openxmlformats.org/officeDocument/2006/relationships/image" Target="../media/image90.png"/><Relationship Id="rId75" Type="http://schemas.openxmlformats.org/officeDocument/2006/relationships/image" Target="../media/image95.emf"/><Relationship Id="rId83" Type="http://schemas.openxmlformats.org/officeDocument/2006/relationships/image" Target="../media/image103.gif"/><Relationship Id="rId88" Type="http://schemas.openxmlformats.org/officeDocument/2006/relationships/image" Target="../media/image108.jpeg"/><Relationship Id="rId91" Type="http://schemas.openxmlformats.org/officeDocument/2006/relationships/image" Target="../media/image111.png"/><Relationship Id="rId96" Type="http://schemas.openxmlformats.org/officeDocument/2006/relationships/image" Target="../media/image116.jpeg"/><Relationship Id="rId111" Type="http://schemas.openxmlformats.org/officeDocument/2006/relationships/image" Target="../media/image131.png"/><Relationship Id="rId132" Type="http://schemas.openxmlformats.org/officeDocument/2006/relationships/image" Target="../media/image152.png"/><Relationship Id="rId140" Type="http://schemas.openxmlformats.org/officeDocument/2006/relationships/image" Target="../media/image160.png"/><Relationship Id="rId1" Type="http://schemas.openxmlformats.org/officeDocument/2006/relationships/slideLayout" Target="../slideLayouts/slideLayout2.xml"/><Relationship Id="rId6" Type="http://schemas.microsoft.com/office/2007/relationships/diagramDrawing" Target="../diagrams/drawing9.xml"/><Relationship Id="rId15" Type="http://schemas.openxmlformats.org/officeDocument/2006/relationships/diagramColors" Target="../diagrams/colors11.xml"/><Relationship Id="rId23" Type="http://schemas.openxmlformats.org/officeDocument/2006/relationships/image" Target="../media/image43.png"/><Relationship Id="rId28" Type="http://schemas.openxmlformats.org/officeDocument/2006/relationships/image" Target="../media/image48.jpeg"/><Relationship Id="rId36" Type="http://schemas.openxmlformats.org/officeDocument/2006/relationships/image" Target="../media/image56.png"/><Relationship Id="rId49" Type="http://schemas.openxmlformats.org/officeDocument/2006/relationships/image" Target="../media/image69.png"/><Relationship Id="rId57" Type="http://schemas.openxmlformats.org/officeDocument/2006/relationships/image" Target="../media/image77.png"/><Relationship Id="rId106" Type="http://schemas.openxmlformats.org/officeDocument/2006/relationships/image" Target="../media/image126.jpeg"/><Relationship Id="rId114" Type="http://schemas.openxmlformats.org/officeDocument/2006/relationships/image" Target="../media/image134.jpeg"/><Relationship Id="rId119" Type="http://schemas.openxmlformats.org/officeDocument/2006/relationships/image" Target="../media/image139.png"/><Relationship Id="rId127" Type="http://schemas.openxmlformats.org/officeDocument/2006/relationships/image" Target="../media/image147.jpg"/><Relationship Id="rId10" Type="http://schemas.openxmlformats.org/officeDocument/2006/relationships/diagramColors" Target="../diagrams/colors10.xml"/><Relationship Id="rId31" Type="http://schemas.openxmlformats.org/officeDocument/2006/relationships/image" Target="../media/image51.png"/><Relationship Id="rId44" Type="http://schemas.openxmlformats.org/officeDocument/2006/relationships/image" Target="../media/image64.png"/><Relationship Id="rId52" Type="http://schemas.openxmlformats.org/officeDocument/2006/relationships/image" Target="../media/image72.gif"/><Relationship Id="rId60" Type="http://schemas.openxmlformats.org/officeDocument/2006/relationships/image" Target="../media/image80.jpeg"/><Relationship Id="rId65" Type="http://schemas.openxmlformats.org/officeDocument/2006/relationships/image" Target="../media/image85.png"/><Relationship Id="rId73" Type="http://schemas.openxmlformats.org/officeDocument/2006/relationships/image" Target="../media/image93.png"/><Relationship Id="rId78" Type="http://schemas.openxmlformats.org/officeDocument/2006/relationships/image" Target="../media/image98.jpg"/><Relationship Id="rId81" Type="http://schemas.openxmlformats.org/officeDocument/2006/relationships/image" Target="../media/image101.png"/><Relationship Id="rId86" Type="http://schemas.openxmlformats.org/officeDocument/2006/relationships/image" Target="../media/image106.jpeg"/><Relationship Id="rId94" Type="http://schemas.openxmlformats.org/officeDocument/2006/relationships/image" Target="../media/image114.png"/><Relationship Id="rId99" Type="http://schemas.openxmlformats.org/officeDocument/2006/relationships/image" Target="../media/image119.png"/><Relationship Id="rId101" Type="http://schemas.openxmlformats.org/officeDocument/2006/relationships/image" Target="../media/image121.png"/><Relationship Id="rId122" Type="http://schemas.openxmlformats.org/officeDocument/2006/relationships/image" Target="../media/image142.gif"/><Relationship Id="rId130" Type="http://schemas.openxmlformats.org/officeDocument/2006/relationships/image" Target="../media/image150.png"/><Relationship Id="rId135" Type="http://schemas.openxmlformats.org/officeDocument/2006/relationships/image" Target="../media/image155.jpeg"/><Relationship Id="rId143" Type="http://schemas.openxmlformats.org/officeDocument/2006/relationships/image" Target="../media/image163.gif"/><Relationship Id="rId4" Type="http://schemas.openxmlformats.org/officeDocument/2006/relationships/diagramQuickStyle" Target="../diagrams/quickStyle9.xml"/><Relationship Id="rId9" Type="http://schemas.openxmlformats.org/officeDocument/2006/relationships/diagramQuickStyle" Target="../diagrams/quickStyle10.xml"/><Relationship Id="rId13" Type="http://schemas.openxmlformats.org/officeDocument/2006/relationships/diagramLayout" Target="../diagrams/layout11.xml"/><Relationship Id="rId18" Type="http://schemas.openxmlformats.org/officeDocument/2006/relationships/image" Target="../media/image38.jpeg"/><Relationship Id="rId39" Type="http://schemas.openxmlformats.org/officeDocument/2006/relationships/image" Target="../media/image59.jpeg"/><Relationship Id="rId109" Type="http://schemas.openxmlformats.org/officeDocument/2006/relationships/image" Target="../media/image129.png"/><Relationship Id="rId34" Type="http://schemas.openxmlformats.org/officeDocument/2006/relationships/image" Target="../media/image54.jpg"/><Relationship Id="rId50" Type="http://schemas.openxmlformats.org/officeDocument/2006/relationships/image" Target="../media/image70.png"/><Relationship Id="rId55" Type="http://schemas.openxmlformats.org/officeDocument/2006/relationships/image" Target="../media/image75.gif"/><Relationship Id="rId76" Type="http://schemas.openxmlformats.org/officeDocument/2006/relationships/image" Target="../media/image96.emf"/><Relationship Id="rId97" Type="http://schemas.openxmlformats.org/officeDocument/2006/relationships/image" Target="../media/image117.png"/><Relationship Id="rId104" Type="http://schemas.openxmlformats.org/officeDocument/2006/relationships/image" Target="../media/image124.png"/><Relationship Id="rId120" Type="http://schemas.openxmlformats.org/officeDocument/2006/relationships/image" Target="../media/image140.png"/><Relationship Id="rId125" Type="http://schemas.openxmlformats.org/officeDocument/2006/relationships/image" Target="../media/image145.jpeg"/><Relationship Id="rId141" Type="http://schemas.openxmlformats.org/officeDocument/2006/relationships/image" Target="../media/image161.jpeg"/><Relationship Id="rId7" Type="http://schemas.openxmlformats.org/officeDocument/2006/relationships/diagramData" Target="../diagrams/data10.xml"/><Relationship Id="rId71" Type="http://schemas.openxmlformats.org/officeDocument/2006/relationships/image" Target="../media/image91.jpeg"/><Relationship Id="rId92" Type="http://schemas.openxmlformats.org/officeDocument/2006/relationships/image" Target="../media/image112.jpg"/><Relationship Id="rId2" Type="http://schemas.openxmlformats.org/officeDocument/2006/relationships/diagramData" Target="../diagrams/data9.xml"/><Relationship Id="rId29" Type="http://schemas.openxmlformats.org/officeDocument/2006/relationships/image" Target="../media/image49.png"/><Relationship Id="rId24" Type="http://schemas.openxmlformats.org/officeDocument/2006/relationships/image" Target="../media/image44.jpeg"/><Relationship Id="rId40" Type="http://schemas.openxmlformats.org/officeDocument/2006/relationships/image" Target="../media/image60.png"/><Relationship Id="rId45" Type="http://schemas.openxmlformats.org/officeDocument/2006/relationships/image" Target="../media/image65.jpeg"/><Relationship Id="rId66" Type="http://schemas.openxmlformats.org/officeDocument/2006/relationships/image" Target="../media/image86.gif"/><Relationship Id="rId87" Type="http://schemas.openxmlformats.org/officeDocument/2006/relationships/image" Target="../media/image107.png"/><Relationship Id="rId110" Type="http://schemas.openxmlformats.org/officeDocument/2006/relationships/image" Target="../media/image130.jpeg"/><Relationship Id="rId115" Type="http://schemas.openxmlformats.org/officeDocument/2006/relationships/image" Target="../media/image135.png"/><Relationship Id="rId131" Type="http://schemas.openxmlformats.org/officeDocument/2006/relationships/image" Target="../media/image151.jpeg"/><Relationship Id="rId136" Type="http://schemas.openxmlformats.org/officeDocument/2006/relationships/image" Target="../media/image156.png"/><Relationship Id="rId61" Type="http://schemas.openxmlformats.org/officeDocument/2006/relationships/image" Target="../media/image81.jpeg"/><Relationship Id="rId82" Type="http://schemas.openxmlformats.org/officeDocument/2006/relationships/image" Target="../media/image102.png"/><Relationship Id="rId19" Type="http://schemas.openxmlformats.org/officeDocument/2006/relationships/image" Target="../media/image39.png"/><Relationship Id="rId14" Type="http://schemas.openxmlformats.org/officeDocument/2006/relationships/diagramQuickStyle" Target="../diagrams/quickStyle11.xml"/><Relationship Id="rId30" Type="http://schemas.openxmlformats.org/officeDocument/2006/relationships/image" Target="../media/image50.jpeg"/><Relationship Id="rId35" Type="http://schemas.openxmlformats.org/officeDocument/2006/relationships/image" Target="../media/image55.jpeg"/><Relationship Id="rId56" Type="http://schemas.openxmlformats.org/officeDocument/2006/relationships/image" Target="../media/image76.png"/><Relationship Id="rId77" Type="http://schemas.openxmlformats.org/officeDocument/2006/relationships/image" Target="../media/image97.jpg"/><Relationship Id="rId100" Type="http://schemas.openxmlformats.org/officeDocument/2006/relationships/image" Target="../media/image120.png"/><Relationship Id="rId105" Type="http://schemas.openxmlformats.org/officeDocument/2006/relationships/image" Target="../media/image125.jpeg"/><Relationship Id="rId126" Type="http://schemas.openxmlformats.org/officeDocument/2006/relationships/image" Target="../media/image14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16.xml.rels><?xml version="1.0" encoding="UTF-8" standalone="yes"?>
<Relationships xmlns="http://schemas.openxmlformats.org/package/2006/relationships"><Relationship Id="rId8" Type="http://schemas.openxmlformats.org/officeDocument/2006/relationships/image" Target="../media/image174.png"/><Relationship Id="rId13" Type="http://schemas.openxmlformats.org/officeDocument/2006/relationships/image" Target="../media/image179.png"/><Relationship Id="rId3" Type="http://schemas.openxmlformats.org/officeDocument/2006/relationships/image" Target="../media/image169.png"/><Relationship Id="rId7" Type="http://schemas.openxmlformats.org/officeDocument/2006/relationships/image" Target="../media/image173.jpg"/><Relationship Id="rId12" Type="http://schemas.openxmlformats.org/officeDocument/2006/relationships/image" Target="../media/image178.png"/><Relationship Id="rId17" Type="http://schemas.openxmlformats.org/officeDocument/2006/relationships/image" Target="../media/image181.png"/><Relationship Id="rId2" Type="http://schemas.openxmlformats.org/officeDocument/2006/relationships/image" Target="../media/image2.png"/><Relationship Id="rId16" Type="http://schemas.openxmlformats.org/officeDocument/2006/relationships/image" Target="../media/image25.png"/><Relationship Id="rId1" Type="http://schemas.openxmlformats.org/officeDocument/2006/relationships/slideLayout" Target="../slideLayouts/slideLayout6.xml"/><Relationship Id="rId6" Type="http://schemas.openxmlformats.org/officeDocument/2006/relationships/image" Target="../media/image172.jpg"/><Relationship Id="rId11" Type="http://schemas.openxmlformats.org/officeDocument/2006/relationships/image" Target="../media/image177.png"/><Relationship Id="rId5" Type="http://schemas.openxmlformats.org/officeDocument/2006/relationships/image" Target="../media/image171.png"/><Relationship Id="rId15" Type="http://schemas.openxmlformats.org/officeDocument/2006/relationships/image" Target="../media/image180.png"/><Relationship Id="rId10" Type="http://schemas.openxmlformats.org/officeDocument/2006/relationships/image" Target="../media/image176.png"/><Relationship Id="rId4" Type="http://schemas.openxmlformats.org/officeDocument/2006/relationships/image" Target="../media/image170.png"/><Relationship Id="rId9" Type="http://schemas.openxmlformats.org/officeDocument/2006/relationships/image" Target="../media/image175.jpg"/><Relationship Id="rId14" Type="http://schemas.openxmlformats.org/officeDocument/2006/relationships/image" Target="../media/image24.png"/></Relationships>
</file>

<file path=ppt/slides/_rels/slide17.xml.rels><?xml version="1.0" encoding="UTF-8" standalone="yes"?>
<Relationships xmlns="http://schemas.openxmlformats.org/package/2006/relationships"><Relationship Id="rId3" Type="http://schemas.openxmlformats.org/officeDocument/2006/relationships/image" Target="../media/image182.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167.png"/><Relationship Id="rId3" Type="http://schemas.openxmlformats.org/officeDocument/2006/relationships/diagramLayout" Target="../diagrams/layout13.xml"/><Relationship Id="rId7" Type="http://schemas.openxmlformats.org/officeDocument/2006/relationships/image" Target="../media/image183.png"/><Relationship Id="rId2" Type="http://schemas.openxmlformats.org/officeDocument/2006/relationships/diagramData" Target="../diagrams/data13.xml"/><Relationship Id="rId1" Type="http://schemas.openxmlformats.org/officeDocument/2006/relationships/slideLayout" Target="../slideLayouts/slideLayout2.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ags" Target="../tags/tag1.xml"/><Relationship Id="rId6" Type="http://schemas.openxmlformats.org/officeDocument/2006/relationships/image" Target="../media/image186.png"/><Relationship Id="rId5" Type="http://schemas.openxmlformats.org/officeDocument/2006/relationships/image" Target="../media/image185.png"/><Relationship Id="rId4" Type="http://schemas.openxmlformats.org/officeDocument/2006/relationships/image" Target="../media/image18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7.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6.xml"/><Relationship Id="rId5" Type="http://schemas.openxmlformats.org/officeDocument/2006/relationships/image" Target="../media/image191.png"/><Relationship Id="rId4" Type="http://schemas.openxmlformats.org/officeDocument/2006/relationships/image" Target="../media/image190.jpg"/></Relationships>
</file>

<file path=ppt/slides/_rels/slide22.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image" Target="../media/image192.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image" Target="../media/image195.jpg"/><Relationship Id="rId1" Type="http://schemas.openxmlformats.org/officeDocument/2006/relationships/slideLayout" Target="../slideLayouts/slideLayout6.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15.xml"/><Relationship Id="rId7" Type="http://schemas.microsoft.com/office/2007/relationships/diagramDrawing" Target="../diagrams/drawing15.xml"/><Relationship Id="rId2" Type="http://schemas.openxmlformats.org/officeDocument/2006/relationships/image" Target="../media/image196.jpeg"/><Relationship Id="rId1" Type="http://schemas.openxmlformats.org/officeDocument/2006/relationships/slideLayout" Target="../slideLayouts/slideLayout6.xml"/><Relationship Id="rId6" Type="http://schemas.openxmlformats.org/officeDocument/2006/relationships/diagramColors" Target="../diagrams/colors15.xml"/><Relationship Id="rId5" Type="http://schemas.openxmlformats.org/officeDocument/2006/relationships/diagramQuickStyle" Target="../diagrams/quickStyle15.xml"/><Relationship Id="rId4" Type="http://schemas.openxmlformats.org/officeDocument/2006/relationships/diagramLayout" Target="../diagrams/layout15.xml"/></Relationships>
</file>

<file path=ppt/slides/_rels/slide27.xml.rels><?xml version="1.0" encoding="UTF-8" standalone="yes"?>
<Relationships xmlns="http://schemas.openxmlformats.org/package/2006/relationships"><Relationship Id="rId8" Type="http://schemas.microsoft.com/office/2007/relationships/diagramDrawing" Target="../diagrams/drawing16.xml"/><Relationship Id="rId3" Type="http://schemas.openxmlformats.org/officeDocument/2006/relationships/image" Target="../media/image198.png"/><Relationship Id="rId7" Type="http://schemas.openxmlformats.org/officeDocument/2006/relationships/diagramColors" Target="../diagrams/colors16.xml"/><Relationship Id="rId2" Type="http://schemas.openxmlformats.org/officeDocument/2006/relationships/image" Target="../media/image197.jpg"/><Relationship Id="rId1" Type="http://schemas.openxmlformats.org/officeDocument/2006/relationships/slideLayout" Target="../slideLayouts/slideLayout6.xml"/><Relationship Id="rId6" Type="http://schemas.openxmlformats.org/officeDocument/2006/relationships/diagramQuickStyle" Target="../diagrams/quickStyle16.xml"/><Relationship Id="rId5" Type="http://schemas.openxmlformats.org/officeDocument/2006/relationships/diagramLayout" Target="../diagrams/layout16.xml"/><Relationship Id="rId4" Type="http://schemas.openxmlformats.org/officeDocument/2006/relationships/diagramData" Target="../diagrams/data16.xml"/></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17.xml"/><Relationship Id="rId7" Type="http://schemas.microsoft.com/office/2007/relationships/diagramDrawing" Target="../diagrams/drawing17.xml"/><Relationship Id="rId2" Type="http://schemas.openxmlformats.org/officeDocument/2006/relationships/image" Target="../media/image199.jpg"/><Relationship Id="rId1" Type="http://schemas.openxmlformats.org/officeDocument/2006/relationships/slideLayout" Target="../slideLayouts/slideLayout6.xml"/><Relationship Id="rId6" Type="http://schemas.openxmlformats.org/officeDocument/2006/relationships/diagramColors" Target="../diagrams/colors17.xml"/><Relationship Id="rId5" Type="http://schemas.openxmlformats.org/officeDocument/2006/relationships/diagramQuickStyle" Target="../diagrams/quickStyle17.xml"/><Relationship Id="rId4" Type="http://schemas.openxmlformats.org/officeDocument/2006/relationships/diagramLayout" Target="../diagrams/layout1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8" Type="http://schemas.openxmlformats.org/officeDocument/2006/relationships/diagramData" Target="../diagrams/data2.xm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00.jpe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201.jpeg"/></Relationships>
</file>

<file path=ppt/slides/_rels/slide31.xml.rels><?xml version="1.0" encoding="UTF-8" standalone="yes"?>
<Relationships xmlns="http://schemas.openxmlformats.org/package/2006/relationships"><Relationship Id="rId3" Type="http://schemas.openxmlformats.org/officeDocument/2006/relationships/image" Target="../media/image202.tif"/><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203.png"/></Relationships>
</file>

<file path=ppt/slides/_rels/slide32.xml.rels><?xml version="1.0" encoding="UTF-8" standalone="yes"?>
<Relationships xmlns="http://schemas.openxmlformats.org/package/2006/relationships"><Relationship Id="rId3" Type="http://schemas.openxmlformats.org/officeDocument/2006/relationships/image" Target="../media/image204.jpe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205.png"/></Relationships>
</file>

<file path=ppt/slides/_rels/slide33.xml.rels><?xml version="1.0" encoding="UTF-8" standalone="yes"?>
<Relationships xmlns="http://schemas.openxmlformats.org/package/2006/relationships"><Relationship Id="rId3" Type="http://schemas.openxmlformats.org/officeDocument/2006/relationships/diagramLayout" Target="../diagrams/layout18.xml"/><Relationship Id="rId2" Type="http://schemas.openxmlformats.org/officeDocument/2006/relationships/diagramData" Target="../diagrams/data18.xml"/><Relationship Id="rId1" Type="http://schemas.openxmlformats.org/officeDocument/2006/relationships/slideLayout" Target="../slideLayouts/slideLayout2.xml"/><Relationship Id="rId6" Type="http://schemas.microsoft.com/office/2007/relationships/diagramDrawing" Target="../diagrams/drawing18.xml"/><Relationship Id="rId5" Type="http://schemas.openxmlformats.org/officeDocument/2006/relationships/diagramColors" Target="../diagrams/colors18.xml"/><Relationship Id="rId4" Type="http://schemas.openxmlformats.org/officeDocument/2006/relationships/diagramQuickStyle" Target="../diagrams/quickStyle18.xml"/></Relationships>
</file>

<file path=ppt/slides/_rels/slide34.xml.rels><?xml version="1.0" encoding="UTF-8" standalone="yes"?>
<Relationships xmlns="http://schemas.openxmlformats.org/package/2006/relationships"><Relationship Id="rId8" Type="http://schemas.openxmlformats.org/officeDocument/2006/relationships/diagramLayout" Target="../diagrams/layout20.xml"/><Relationship Id="rId13" Type="http://schemas.openxmlformats.org/officeDocument/2006/relationships/diagramLayout" Target="../diagrams/layout21.xml"/><Relationship Id="rId3" Type="http://schemas.openxmlformats.org/officeDocument/2006/relationships/diagramLayout" Target="../diagrams/layout19.xml"/><Relationship Id="rId7" Type="http://schemas.openxmlformats.org/officeDocument/2006/relationships/diagramData" Target="../diagrams/data20.xml"/><Relationship Id="rId12" Type="http://schemas.openxmlformats.org/officeDocument/2006/relationships/diagramData" Target="../diagrams/data21.xml"/><Relationship Id="rId2" Type="http://schemas.openxmlformats.org/officeDocument/2006/relationships/diagramData" Target="../diagrams/data19.xml"/><Relationship Id="rId16" Type="http://schemas.microsoft.com/office/2007/relationships/diagramDrawing" Target="../diagrams/drawing21.xml"/><Relationship Id="rId1" Type="http://schemas.openxmlformats.org/officeDocument/2006/relationships/slideLayout" Target="../slideLayouts/slideLayout2.xml"/><Relationship Id="rId6" Type="http://schemas.microsoft.com/office/2007/relationships/diagramDrawing" Target="../diagrams/drawing19.xml"/><Relationship Id="rId11" Type="http://schemas.microsoft.com/office/2007/relationships/diagramDrawing" Target="../diagrams/drawing20.xml"/><Relationship Id="rId5" Type="http://schemas.openxmlformats.org/officeDocument/2006/relationships/diagramColors" Target="../diagrams/colors19.xml"/><Relationship Id="rId15" Type="http://schemas.openxmlformats.org/officeDocument/2006/relationships/diagramColors" Target="../diagrams/colors21.xml"/><Relationship Id="rId10" Type="http://schemas.openxmlformats.org/officeDocument/2006/relationships/diagramColors" Target="../diagrams/colors20.xml"/><Relationship Id="rId4" Type="http://schemas.openxmlformats.org/officeDocument/2006/relationships/diagramQuickStyle" Target="../diagrams/quickStyle19.xml"/><Relationship Id="rId9" Type="http://schemas.openxmlformats.org/officeDocument/2006/relationships/diagramQuickStyle" Target="../diagrams/quickStyle20.xml"/><Relationship Id="rId14" Type="http://schemas.openxmlformats.org/officeDocument/2006/relationships/diagramQuickStyle" Target="../diagrams/quickStyle21.xml"/></Relationships>
</file>

<file path=ppt/slides/_rels/slide35.xml.rels><?xml version="1.0" encoding="UTF-8" standalone="yes"?>
<Relationships xmlns="http://schemas.openxmlformats.org/package/2006/relationships"><Relationship Id="rId3" Type="http://schemas.openxmlformats.org/officeDocument/2006/relationships/diagramLayout" Target="../diagrams/layout22.xml"/><Relationship Id="rId2" Type="http://schemas.openxmlformats.org/officeDocument/2006/relationships/diagramData" Target="../diagrams/data22.xml"/><Relationship Id="rId1" Type="http://schemas.openxmlformats.org/officeDocument/2006/relationships/slideLayout" Target="../slideLayouts/slideLayout2.xml"/><Relationship Id="rId6" Type="http://schemas.microsoft.com/office/2007/relationships/diagramDrawing" Target="../diagrams/drawing22.xml"/><Relationship Id="rId5" Type="http://schemas.openxmlformats.org/officeDocument/2006/relationships/diagramColors" Target="../diagrams/colors22.xml"/><Relationship Id="rId4" Type="http://schemas.openxmlformats.org/officeDocument/2006/relationships/diagramQuickStyle" Target="../diagrams/quickStyle2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diagramData" Target="../diagrams/data23.xml"/><Relationship Id="rId7" Type="http://schemas.microsoft.com/office/2007/relationships/diagramDrawing" Target="../diagrams/drawing23.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23.xml"/><Relationship Id="rId5" Type="http://schemas.openxmlformats.org/officeDocument/2006/relationships/diagramQuickStyle" Target="../diagrams/quickStyle23.xml"/><Relationship Id="rId4" Type="http://schemas.openxmlformats.org/officeDocument/2006/relationships/diagramLayout" Target="../diagrams/layout23.xml"/></Relationships>
</file>

<file path=ppt/slides/_rels/slide38.xml.rels><?xml version="1.0" encoding="UTF-8" standalone="yes"?>
<Relationships xmlns="http://schemas.openxmlformats.org/package/2006/relationships"><Relationship Id="rId3" Type="http://schemas.openxmlformats.org/officeDocument/2006/relationships/diagramLayout" Target="../diagrams/layout24.xml"/><Relationship Id="rId2" Type="http://schemas.openxmlformats.org/officeDocument/2006/relationships/diagramData" Target="../diagrams/data24.xml"/><Relationship Id="rId1" Type="http://schemas.openxmlformats.org/officeDocument/2006/relationships/slideLayout" Target="../slideLayouts/slideLayout2.xml"/><Relationship Id="rId6" Type="http://schemas.microsoft.com/office/2007/relationships/diagramDrawing" Target="../diagrams/drawing24.xml"/><Relationship Id="rId5" Type="http://schemas.openxmlformats.org/officeDocument/2006/relationships/diagramColors" Target="../diagrams/colors24.xml"/><Relationship Id="rId4" Type="http://schemas.openxmlformats.org/officeDocument/2006/relationships/diagramQuickStyle" Target="../diagrams/quickStyle24.xml"/></Relationships>
</file>

<file path=ppt/slides/_rels/slide39.xml.rels><?xml version="1.0" encoding="UTF-8" standalone="yes"?>
<Relationships xmlns="http://schemas.openxmlformats.org/package/2006/relationships"><Relationship Id="rId2" Type="http://schemas.openxmlformats.org/officeDocument/2006/relationships/image" Target="../media/image216.jp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17.jp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21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20.JPG"/><Relationship Id="rId2" Type="http://schemas.openxmlformats.org/officeDocument/2006/relationships/image" Target="../media/image219.JP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21.JP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22.JP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23.JP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224.jp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image" Target="../media/image225.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microsoft.com/office/2007/relationships/hdphoto" Target="../media/hdphoto1.wdp"/><Relationship Id="rId7" Type="http://schemas.microsoft.com/office/2007/relationships/hdphoto" Target="../media/hdphoto3.wdp"/><Relationship Id="rId2" Type="http://schemas.openxmlformats.org/officeDocument/2006/relationships/image" Target="../media/image226.png"/><Relationship Id="rId1" Type="http://schemas.openxmlformats.org/officeDocument/2006/relationships/slideLayout" Target="../slideLayouts/slideLayout2.xml"/><Relationship Id="rId6" Type="http://schemas.openxmlformats.org/officeDocument/2006/relationships/image" Target="../media/image228.png"/><Relationship Id="rId5" Type="http://schemas.microsoft.com/office/2007/relationships/hdphoto" Target="../media/hdphoto2.wdp"/><Relationship Id="rId4" Type="http://schemas.openxmlformats.org/officeDocument/2006/relationships/image" Target="../media/image227.png"/></Relationships>
</file>

<file path=ppt/slides/_rels/slide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29.jpe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diagramLayout" Target="../diagrams/layout25.xml"/><Relationship Id="rId2" Type="http://schemas.openxmlformats.org/officeDocument/2006/relationships/diagramData" Target="../diagrams/data25.xml"/><Relationship Id="rId1" Type="http://schemas.openxmlformats.org/officeDocument/2006/relationships/slideLayout" Target="../slideLayouts/slideLayout2.xml"/><Relationship Id="rId6" Type="http://schemas.microsoft.com/office/2007/relationships/diagramDrawing" Target="../diagrams/drawing25.xml"/><Relationship Id="rId5" Type="http://schemas.openxmlformats.org/officeDocument/2006/relationships/diagramColors" Target="../diagrams/colors25.xml"/><Relationship Id="rId4" Type="http://schemas.openxmlformats.org/officeDocument/2006/relationships/diagramQuickStyle" Target="../diagrams/quickStyle25.xml"/></Relationships>
</file>

<file path=ppt/slides/_rels/slide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16.jp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00100" y="3107905"/>
            <a:ext cx="7734300" cy="1470025"/>
          </a:xfrm>
        </p:spPr>
        <p:txBody>
          <a:bodyPr>
            <a:normAutofit fontScale="90000"/>
          </a:bodyPr>
          <a:lstStyle/>
          <a:p>
            <a:r>
              <a:rPr lang="en-US" dirty="0" smtClean="0"/>
              <a:t>An Introduction to RFgen Mobile Foundations for Deltek Costpoint</a:t>
            </a:r>
            <a:endParaRPr lang="en-US" dirty="0"/>
          </a:p>
        </p:txBody>
      </p:sp>
      <p:sp>
        <p:nvSpPr>
          <p:cNvPr id="3" name="Subtitle 2"/>
          <p:cNvSpPr>
            <a:spLocks noGrp="1"/>
          </p:cNvSpPr>
          <p:nvPr>
            <p:ph type="subTitle" idx="1"/>
          </p:nvPr>
        </p:nvSpPr>
        <p:spPr>
          <a:xfrm>
            <a:off x="809067" y="4847440"/>
            <a:ext cx="6400800" cy="1333500"/>
          </a:xfrm>
        </p:spPr>
        <p:txBody>
          <a:bodyPr anchor="t">
            <a:normAutofit/>
          </a:bodyPr>
          <a:lstStyle/>
          <a:p>
            <a:pPr>
              <a:defRPr/>
            </a:pPr>
            <a:r>
              <a:rPr lang="en-US" sz="2200" dirty="0" smtClean="0">
                <a:solidFill>
                  <a:schemeClr val="accent6">
                    <a:lumMod val="75000"/>
                  </a:schemeClr>
                </a:solidFill>
              </a:rPr>
              <a:t>Presented </a:t>
            </a:r>
            <a:r>
              <a:rPr lang="en-US" sz="2200" dirty="0">
                <a:solidFill>
                  <a:schemeClr val="accent6">
                    <a:lumMod val="75000"/>
                  </a:schemeClr>
                </a:solidFill>
              </a:rPr>
              <a:t>by: </a:t>
            </a:r>
          </a:p>
          <a:p>
            <a:pPr>
              <a:defRPr/>
            </a:pPr>
            <a:r>
              <a:rPr lang="en-US" sz="2200" dirty="0" smtClean="0">
                <a:solidFill>
                  <a:schemeClr val="accent6">
                    <a:lumMod val="75000"/>
                  </a:schemeClr>
                </a:solidFill>
              </a:rPr>
              <a:t>Sales Consultant</a:t>
            </a:r>
            <a:endParaRPr lang="en-US" sz="2200" dirty="0"/>
          </a:p>
        </p:txBody>
      </p:sp>
    </p:spTree>
    <p:extLst>
      <p:ext uri="{BB962C8B-B14F-4D97-AF65-F5344CB8AC3E}">
        <p14:creationId xmlns:p14="http://schemas.microsoft.com/office/powerpoint/2010/main" val="413900716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a:spLocks noGrp="1"/>
          </p:cNvSpPr>
          <p:nvPr>
            <p:ph type="title"/>
          </p:nvPr>
        </p:nvSpPr>
        <p:spPr>
          <a:xfrm>
            <a:off x="457200" y="245142"/>
            <a:ext cx="8229600" cy="1143000"/>
          </a:xfrm>
        </p:spPr>
        <p:txBody>
          <a:bodyPr anchor="t">
            <a:normAutofit/>
          </a:bodyPr>
          <a:lstStyle/>
          <a:p>
            <a:pPr algn="l"/>
            <a:r>
              <a:rPr lang="en-US" sz="3600" b="1" dirty="0" smtClean="0">
                <a:latin typeface="Arial" pitchFamily="34" charset="0"/>
                <a:cs typeface="Arial" pitchFamily="34" charset="0"/>
              </a:rPr>
              <a:t>The RFgen </a:t>
            </a:r>
            <a:r>
              <a:rPr lang="en-US" sz="3600" b="1" dirty="0">
                <a:latin typeface="Arial" pitchFamily="34" charset="0"/>
                <a:cs typeface="Arial" pitchFamily="34" charset="0"/>
              </a:rPr>
              <a:t>Mobile </a:t>
            </a:r>
            <a:r>
              <a:rPr lang="en-US" sz="3600" b="1" dirty="0" smtClean="0">
                <a:latin typeface="Arial" pitchFamily="34" charset="0"/>
                <a:cs typeface="Arial" pitchFamily="34" charset="0"/>
              </a:rPr>
              <a:t>Framework</a:t>
            </a:r>
            <a:endParaRPr lang="en-US" sz="3600" b="1" dirty="0">
              <a:latin typeface="Arial" pitchFamily="34" charset="0"/>
              <a:cs typeface="Arial" pitchFamily="34" charset="0"/>
            </a:endParaRP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2274743525"/>
              </p:ext>
            </p:extLst>
          </p:nvPr>
        </p:nvGraphicFramePr>
        <p:xfrm>
          <a:off x="0" y="1245189"/>
          <a:ext cx="9067799" cy="457199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Slide Number Placeholder 1"/>
          <p:cNvSpPr>
            <a:spLocks noGrp="1"/>
          </p:cNvSpPr>
          <p:nvPr>
            <p:ph type="sldNum" sz="quarter" idx="4"/>
          </p:nvPr>
        </p:nvSpPr>
        <p:spPr>
          <a:xfrm>
            <a:off x="8712200" y="6594475"/>
            <a:ext cx="381000" cy="365125"/>
          </a:xfrm>
        </p:spPr>
        <p:txBody>
          <a:bodyPr/>
          <a:lstStyle/>
          <a:p>
            <a:fld id="{35D9B958-29E1-42FB-8F58-F61B392FA38A}" type="slidenum">
              <a:rPr lang="en-US" smtClean="0"/>
              <a:t>10</a:t>
            </a:fld>
            <a:endParaRPr lang="en-US" dirty="0"/>
          </a:p>
        </p:txBody>
      </p:sp>
      <p:pic>
        <p:nvPicPr>
          <p:cNvPr id="3" name="Picture 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839755" y="4493187"/>
            <a:ext cx="521099" cy="521099"/>
          </a:xfrm>
          <a:prstGeom prst="rect">
            <a:avLst/>
          </a:prstGeom>
        </p:spPr>
      </p:pic>
      <p:pic>
        <p:nvPicPr>
          <p:cNvPr id="10" name="Picture 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501481" y="4496836"/>
            <a:ext cx="521099" cy="521099"/>
          </a:xfrm>
          <a:prstGeom prst="rect">
            <a:avLst/>
          </a:prstGeom>
        </p:spPr>
      </p:pic>
      <p:pic>
        <p:nvPicPr>
          <p:cNvPr id="12" name="Picture 1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166826" y="4491888"/>
            <a:ext cx="533220" cy="533220"/>
          </a:xfrm>
          <a:prstGeom prst="rect">
            <a:avLst/>
          </a:prstGeom>
        </p:spPr>
      </p:pic>
    </p:spTree>
    <p:extLst>
      <p:ext uri="{BB962C8B-B14F-4D97-AF65-F5344CB8AC3E}">
        <p14:creationId xmlns:p14="http://schemas.microsoft.com/office/powerpoint/2010/main" val="108852496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RFgen is Not a WMS</a:t>
            </a:r>
            <a:endParaRPr lang="en-US"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1000815064"/>
              </p:ext>
            </p:extLst>
          </p:nvPr>
        </p:nvGraphicFramePr>
        <p:xfrm>
          <a:off x="457200" y="1219199"/>
          <a:ext cx="8229600" cy="464820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Rounded Rectangle 2"/>
          <p:cNvSpPr/>
          <p:nvPr/>
        </p:nvSpPr>
        <p:spPr>
          <a:xfrm>
            <a:off x="4710752" y="3034352"/>
            <a:ext cx="3048000" cy="990600"/>
          </a:xfrm>
          <a:prstGeom prst="round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Slide Number Placeholder 3"/>
          <p:cNvSpPr>
            <a:spLocks noGrp="1"/>
          </p:cNvSpPr>
          <p:nvPr>
            <p:ph type="sldNum" sz="quarter" idx="4"/>
          </p:nvPr>
        </p:nvSpPr>
        <p:spPr>
          <a:xfrm>
            <a:off x="8712200" y="6594475"/>
            <a:ext cx="381000" cy="365125"/>
          </a:xfrm>
        </p:spPr>
        <p:txBody>
          <a:bodyPr/>
          <a:lstStyle/>
          <a:p>
            <a:fld id="{35D9B958-29E1-42FB-8F58-F61B392FA38A}" type="slidenum">
              <a:rPr lang="en-US" smtClean="0"/>
              <a:t>11</a:t>
            </a:fld>
            <a:endParaRPr lang="en-US" dirty="0"/>
          </a:p>
        </p:txBody>
      </p:sp>
    </p:spTree>
    <p:extLst>
      <p:ext uri="{BB962C8B-B14F-4D97-AF65-F5344CB8AC3E}">
        <p14:creationId xmlns:p14="http://schemas.microsoft.com/office/powerpoint/2010/main" val="1446273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3866272" y="1104231"/>
            <a:ext cx="4972928" cy="4458370"/>
          </a:xfrm>
          <a:prstGeom prst="rect">
            <a:avLst/>
          </a:prstGeom>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endParaRPr lang="en-US" dirty="0" smtClean="0"/>
          </a:p>
          <a:p>
            <a:pPr algn="ctr"/>
            <a:r>
              <a:rPr lang="en-US" b="1" dirty="0" smtClean="0"/>
              <a:t>Outside the Four Walls</a:t>
            </a:r>
            <a:endParaRPr lang="en-US" b="1" dirty="0"/>
          </a:p>
        </p:txBody>
      </p:sp>
      <p:sp>
        <p:nvSpPr>
          <p:cNvPr id="6" name="Rectangle 5"/>
          <p:cNvSpPr/>
          <p:nvPr/>
        </p:nvSpPr>
        <p:spPr>
          <a:xfrm>
            <a:off x="381000" y="1104309"/>
            <a:ext cx="3485272" cy="4458292"/>
          </a:xfrm>
          <a:prstGeom prst="rect">
            <a:avLst/>
          </a:prstGeom>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endParaRPr lang="en-US" dirty="0" smtClean="0"/>
          </a:p>
          <a:p>
            <a:pPr algn="ctr"/>
            <a:r>
              <a:rPr lang="en-US" b="1" dirty="0" smtClean="0"/>
              <a:t>Inside the Four Walls</a:t>
            </a:r>
            <a:endParaRPr lang="en-US" b="1" dirty="0"/>
          </a:p>
        </p:txBody>
      </p:sp>
      <p:sp>
        <p:nvSpPr>
          <p:cNvPr id="2" name="Title 1"/>
          <p:cNvSpPr>
            <a:spLocks noGrp="1"/>
          </p:cNvSpPr>
          <p:nvPr>
            <p:ph type="title"/>
          </p:nvPr>
        </p:nvSpPr>
        <p:spPr/>
        <p:txBody>
          <a:bodyPr/>
          <a:lstStyle/>
          <a:p>
            <a:r>
              <a:rPr lang="en-US" dirty="0" smtClean="0"/>
              <a:t>Where is RFgen Used?</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985176537"/>
              </p:ext>
            </p:extLst>
          </p:nvPr>
        </p:nvGraphicFramePr>
        <p:xfrm>
          <a:off x="0" y="2126576"/>
          <a:ext cx="4270672" cy="3276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5" name="Content Placeholder 3"/>
          <p:cNvGraphicFramePr>
            <a:graphicFrameLocks/>
          </p:cNvGraphicFramePr>
          <p:nvPr>
            <p:extLst>
              <p:ext uri="{D42A27DB-BD31-4B8C-83A1-F6EECF244321}">
                <p14:modId xmlns:p14="http://schemas.microsoft.com/office/powerpoint/2010/main" val="3206194535"/>
              </p:ext>
            </p:extLst>
          </p:nvPr>
        </p:nvGraphicFramePr>
        <p:xfrm>
          <a:off x="3994542" y="1994104"/>
          <a:ext cx="4604318" cy="3510074"/>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8" name="Slide Number Placeholder 3"/>
          <p:cNvSpPr>
            <a:spLocks noGrp="1"/>
          </p:cNvSpPr>
          <p:nvPr>
            <p:ph type="sldNum" sz="quarter" idx="4"/>
          </p:nvPr>
        </p:nvSpPr>
        <p:spPr>
          <a:xfrm>
            <a:off x="8712200" y="6594475"/>
            <a:ext cx="381000" cy="365125"/>
          </a:xfrm>
        </p:spPr>
        <p:txBody>
          <a:bodyPr/>
          <a:lstStyle/>
          <a:p>
            <a:fld id="{35D9B958-29E1-42FB-8F58-F61B392FA38A}" type="slidenum">
              <a:rPr lang="en-US" smtClean="0"/>
              <a:t>12</a:t>
            </a:fld>
            <a:endParaRPr lang="en-US" dirty="0"/>
          </a:p>
        </p:txBody>
      </p:sp>
    </p:spTree>
    <p:extLst>
      <p:ext uri="{BB962C8B-B14F-4D97-AF65-F5344CB8AC3E}">
        <p14:creationId xmlns:p14="http://schemas.microsoft.com/office/powerpoint/2010/main" val="2752367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Graphic spid="5" grpId="0">
        <p:bldAsOne/>
      </p:bldGraphic>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extBox 47"/>
          <p:cNvSpPr txBox="1"/>
          <p:nvPr/>
        </p:nvSpPr>
        <p:spPr>
          <a:xfrm>
            <a:off x="0" y="5793058"/>
            <a:ext cx="9144000" cy="1200329"/>
          </a:xfrm>
          <a:prstGeom prst="rect">
            <a:avLst/>
          </a:prstGeom>
          <a:solidFill>
            <a:schemeClr val="bg1"/>
          </a:solidFill>
        </p:spPr>
        <p:txBody>
          <a:bodyPr wrap="square" rtlCol="0">
            <a:spAutoFit/>
          </a:bodyPr>
          <a:lstStyle/>
          <a:p>
            <a:endParaRPr lang="en-US" dirty="0" smtClean="0"/>
          </a:p>
          <a:p>
            <a:endParaRPr lang="en-US" dirty="0"/>
          </a:p>
          <a:p>
            <a:endParaRPr lang="en-US" dirty="0" smtClean="0"/>
          </a:p>
          <a:p>
            <a:endParaRPr lang="en-US" dirty="0"/>
          </a:p>
        </p:txBody>
      </p:sp>
      <p:sp>
        <p:nvSpPr>
          <p:cNvPr id="2" name="Title 1"/>
          <p:cNvSpPr>
            <a:spLocks noGrp="1"/>
          </p:cNvSpPr>
          <p:nvPr>
            <p:ph type="title"/>
          </p:nvPr>
        </p:nvSpPr>
        <p:spPr/>
        <p:txBody>
          <a:bodyPr>
            <a:normAutofit/>
          </a:bodyPr>
          <a:lstStyle/>
          <a:p>
            <a:r>
              <a:rPr lang="en-US" sz="3000" dirty="0" smtClean="0"/>
              <a:t>2,800+ Sites | 25</a:t>
            </a:r>
            <a:r>
              <a:rPr lang="en-US" sz="3000" dirty="0"/>
              <a:t>+ </a:t>
            </a:r>
            <a:r>
              <a:rPr lang="en-US" sz="3000" dirty="0" smtClean="0"/>
              <a:t>Industries | 35+ Countries</a:t>
            </a:r>
            <a:endParaRPr lang="en-US" sz="3000" dirty="0"/>
          </a:p>
        </p:txBody>
      </p:sp>
      <p:graphicFrame>
        <p:nvGraphicFramePr>
          <p:cNvPr id="4" name="Content Placeholder 3"/>
          <p:cNvGraphicFramePr>
            <a:graphicFrameLocks/>
          </p:cNvGraphicFramePr>
          <p:nvPr>
            <p:extLst>
              <p:ext uri="{D42A27DB-BD31-4B8C-83A1-F6EECF244321}">
                <p14:modId xmlns:p14="http://schemas.microsoft.com/office/powerpoint/2010/main" val="693870689"/>
              </p:ext>
            </p:extLst>
          </p:nvPr>
        </p:nvGraphicFramePr>
        <p:xfrm>
          <a:off x="457200" y="937840"/>
          <a:ext cx="8229600" cy="17291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5" name="Content Placeholder 3"/>
          <p:cNvGraphicFramePr>
            <a:graphicFrameLocks/>
          </p:cNvGraphicFramePr>
          <p:nvPr>
            <p:extLst>
              <p:ext uri="{D42A27DB-BD31-4B8C-83A1-F6EECF244321}">
                <p14:modId xmlns:p14="http://schemas.microsoft.com/office/powerpoint/2010/main" val="3119929035"/>
              </p:ext>
            </p:extLst>
          </p:nvPr>
        </p:nvGraphicFramePr>
        <p:xfrm>
          <a:off x="454852" y="2792468"/>
          <a:ext cx="8229600" cy="172916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6" name="Content Placeholder 3"/>
          <p:cNvGraphicFramePr>
            <a:graphicFrameLocks/>
          </p:cNvGraphicFramePr>
          <p:nvPr>
            <p:extLst>
              <p:ext uri="{D42A27DB-BD31-4B8C-83A1-F6EECF244321}">
                <p14:modId xmlns:p14="http://schemas.microsoft.com/office/powerpoint/2010/main" val="2683360816"/>
              </p:ext>
            </p:extLst>
          </p:nvPr>
        </p:nvGraphicFramePr>
        <p:xfrm>
          <a:off x="452504" y="4618960"/>
          <a:ext cx="8229600" cy="1729160"/>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pic>
        <p:nvPicPr>
          <p:cNvPr id="12" name="Picture 11"/>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496016" y="1817390"/>
            <a:ext cx="1428741" cy="282919"/>
          </a:xfrm>
          <a:prstGeom prst="rect">
            <a:avLst/>
          </a:prstGeom>
        </p:spPr>
      </p:pic>
      <p:pic>
        <p:nvPicPr>
          <p:cNvPr id="9" name="Picture 8"/>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590740" y="2091010"/>
            <a:ext cx="894930" cy="138633"/>
          </a:xfrm>
          <a:prstGeom prst="rect">
            <a:avLst/>
          </a:prstGeom>
        </p:spPr>
      </p:pic>
      <p:pic>
        <p:nvPicPr>
          <p:cNvPr id="8" name="Picture 7"/>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493047" y="1541246"/>
            <a:ext cx="826986" cy="414271"/>
          </a:xfrm>
          <a:prstGeom prst="rect">
            <a:avLst/>
          </a:prstGeom>
        </p:spPr>
      </p:pic>
      <p:pic>
        <p:nvPicPr>
          <p:cNvPr id="10" name="Picture 2" descr="https://encrypted-tbn0.gstatic.com/images?q=tbn:ANd9GcQRdZKkIeiAywGPCBy6rE34h3YXo115kf3vy-nMfQH7yr1SbSup"/>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1315271" y="1656582"/>
            <a:ext cx="547975" cy="1836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501096" y="1441407"/>
            <a:ext cx="1341143" cy="195278"/>
          </a:xfrm>
          <a:prstGeom prst="rect">
            <a:avLst/>
          </a:prstGeom>
        </p:spPr>
      </p:pic>
      <p:pic>
        <p:nvPicPr>
          <p:cNvPr id="14" name="Picture 13"/>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516544" y="2286019"/>
            <a:ext cx="1233845" cy="250397"/>
          </a:xfrm>
          <a:prstGeom prst="rect">
            <a:avLst/>
          </a:prstGeom>
        </p:spPr>
      </p:pic>
      <p:pic>
        <p:nvPicPr>
          <p:cNvPr id="11" name="Picture 10"/>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902172" y="2447329"/>
            <a:ext cx="1015088" cy="1251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 name="Picture 18"/>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2256720" y="1466850"/>
            <a:ext cx="389646" cy="324812"/>
          </a:xfrm>
          <a:prstGeom prst="rect">
            <a:avLst/>
          </a:prstGeom>
        </p:spPr>
      </p:pic>
      <p:pic>
        <p:nvPicPr>
          <p:cNvPr id="22" name="Picture 21"/>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3127568" y="2272166"/>
            <a:ext cx="292855" cy="292855"/>
          </a:xfrm>
          <a:prstGeom prst="rect">
            <a:avLst/>
          </a:prstGeom>
        </p:spPr>
      </p:pic>
      <p:pic>
        <p:nvPicPr>
          <p:cNvPr id="18" name="Picture 17"/>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2683075" y="2039012"/>
            <a:ext cx="899053" cy="185475"/>
          </a:xfrm>
          <a:prstGeom prst="rect">
            <a:avLst/>
          </a:prstGeom>
        </p:spPr>
      </p:pic>
      <p:pic>
        <p:nvPicPr>
          <p:cNvPr id="15" name="Picture 14"/>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2793983" y="1484747"/>
            <a:ext cx="747315" cy="181778"/>
          </a:xfrm>
          <a:prstGeom prst="rect">
            <a:avLst/>
          </a:prstGeom>
        </p:spPr>
      </p:pic>
      <p:pic>
        <p:nvPicPr>
          <p:cNvPr id="27" name="Picture 26"/>
          <p:cNvPicPr>
            <a:picLocks noChangeAspect="1"/>
          </p:cNvPicPr>
          <p:nvPr/>
        </p:nvPicPr>
        <p:blipFill>
          <a:blip r:embed="rId28" cstate="print">
            <a:extLst>
              <a:ext uri="{28A0092B-C50C-407E-A947-70E740481C1C}">
                <a14:useLocalDpi xmlns:a14="http://schemas.microsoft.com/office/drawing/2010/main" val="0"/>
              </a:ext>
            </a:extLst>
          </a:blip>
          <a:stretch>
            <a:fillRect/>
          </a:stretch>
        </p:blipFill>
        <p:spPr>
          <a:xfrm>
            <a:off x="2193153" y="2213767"/>
            <a:ext cx="740168" cy="116799"/>
          </a:xfrm>
          <a:prstGeom prst="rect">
            <a:avLst/>
          </a:prstGeom>
        </p:spPr>
      </p:pic>
      <p:pic>
        <p:nvPicPr>
          <p:cNvPr id="1027" name="Picture 3"/>
          <p:cNvPicPr>
            <a:picLocks noChangeAspect="1" noChangeArrowheads="1"/>
          </p:cNvPicPr>
          <p:nvPr/>
        </p:nvPicPr>
        <p:blipFill>
          <a:blip r:embed="rId29" cstate="print">
            <a:extLst>
              <a:ext uri="{28A0092B-C50C-407E-A947-70E740481C1C}">
                <a14:useLocalDpi xmlns:a14="http://schemas.microsoft.com/office/drawing/2010/main" val="0"/>
              </a:ext>
            </a:extLst>
          </a:blip>
          <a:srcRect/>
          <a:stretch>
            <a:fillRect/>
          </a:stretch>
        </p:blipFill>
        <p:spPr bwMode="auto">
          <a:xfrm>
            <a:off x="2385515" y="2344942"/>
            <a:ext cx="677236" cy="2417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9" name="Picture 28"/>
          <p:cNvPicPr>
            <a:picLocks noChangeAspect="1"/>
          </p:cNvPicPr>
          <p:nvPr/>
        </p:nvPicPr>
        <p:blipFill>
          <a:blip r:embed="rId30" cstate="print">
            <a:extLst>
              <a:ext uri="{28A0092B-C50C-407E-A947-70E740481C1C}">
                <a14:useLocalDpi xmlns:a14="http://schemas.microsoft.com/office/drawing/2010/main" val="0"/>
              </a:ext>
            </a:extLst>
          </a:blip>
          <a:stretch>
            <a:fillRect/>
          </a:stretch>
        </p:blipFill>
        <p:spPr>
          <a:xfrm>
            <a:off x="2243911" y="1847047"/>
            <a:ext cx="974368" cy="246256"/>
          </a:xfrm>
          <a:prstGeom prst="rect">
            <a:avLst/>
          </a:prstGeom>
        </p:spPr>
      </p:pic>
      <p:pic>
        <p:nvPicPr>
          <p:cNvPr id="1026" name="Picture 2"/>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2719925" y="1682757"/>
            <a:ext cx="712269" cy="2057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2" name="Picture 31" descr="MelaleucaLogo.jpg"/>
          <p:cNvPicPr>
            <a:picLocks noChangeAspect="1"/>
          </p:cNvPicPr>
          <p:nvPr/>
        </p:nvPicPr>
        <p:blipFill>
          <a:blip r:embed="rId32" cstate="print"/>
          <a:stretch>
            <a:fillRect/>
          </a:stretch>
        </p:blipFill>
        <p:spPr>
          <a:xfrm>
            <a:off x="4482388" y="2351852"/>
            <a:ext cx="782054" cy="204144"/>
          </a:xfrm>
          <a:prstGeom prst="rect">
            <a:avLst/>
          </a:prstGeom>
        </p:spPr>
      </p:pic>
      <p:pic>
        <p:nvPicPr>
          <p:cNvPr id="35" name="Picture 9"/>
          <p:cNvPicPr>
            <a:picLocks noChangeAspect="1" noChangeArrowheads="1"/>
          </p:cNvPicPr>
          <p:nvPr/>
        </p:nvPicPr>
        <p:blipFill>
          <a:blip r:embed="rId33" cstate="print">
            <a:extLst>
              <a:ext uri="{28A0092B-C50C-407E-A947-70E740481C1C}">
                <a14:useLocalDpi xmlns:a14="http://schemas.microsoft.com/office/drawing/2010/main" val="0"/>
              </a:ext>
            </a:extLst>
          </a:blip>
          <a:srcRect/>
          <a:stretch>
            <a:fillRect/>
          </a:stretch>
        </p:blipFill>
        <p:spPr bwMode="auto">
          <a:xfrm>
            <a:off x="4065918" y="1463363"/>
            <a:ext cx="1006211" cy="1799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6" name="Picture 35"/>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a:off x="4839693" y="1926134"/>
            <a:ext cx="336345" cy="336345"/>
          </a:xfrm>
          <a:prstGeom prst="rect">
            <a:avLst/>
          </a:prstGeom>
        </p:spPr>
      </p:pic>
      <p:pic>
        <p:nvPicPr>
          <p:cNvPr id="30" name="Picture 29"/>
          <p:cNvPicPr>
            <a:picLocks noChangeAspect="1"/>
          </p:cNvPicPr>
          <p:nvPr/>
        </p:nvPicPr>
        <p:blipFill>
          <a:blip r:embed="rId35" cstate="print">
            <a:extLst>
              <a:ext uri="{28A0092B-C50C-407E-A947-70E740481C1C}">
                <a14:useLocalDpi xmlns:a14="http://schemas.microsoft.com/office/drawing/2010/main" val="0"/>
              </a:ext>
            </a:extLst>
          </a:blip>
          <a:stretch>
            <a:fillRect/>
          </a:stretch>
        </p:blipFill>
        <p:spPr>
          <a:xfrm>
            <a:off x="3977785" y="1962010"/>
            <a:ext cx="307005" cy="264546"/>
          </a:xfrm>
          <a:prstGeom prst="rect">
            <a:avLst/>
          </a:prstGeom>
        </p:spPr>
      </p:pic>
      <p:pic>
        <p:nvPicPr>
          <p:cNvPr id="33" name="Picture 32"/>
          <p:cNvPicPr>
            <a:picLocks noChangeAspect="1" noChangeArrowheads="1"/>
          </p:cNvPicPr>
          <p:nvPr/>
        </p:nvPicPr>
        <p:blipFill>
          <a:blip r:embed="rId36" cstate="print"/>
          <a:srcRect/>
          <a:stretch>
            <a:fillRect/>
          </a:stretch>
        </p:blipFill>
        <p:spPr bwMode="auto">
          <a:xfrm>
            <a:off x="4002654" y="1665983"/>
            <a:ext cx="1133554" cy="268856"/>
          </a:xfrm>
          <a:prstGeom prst="rect">
            <a:avLst/>
          </a:prstGeom>
          <a:noFill/>
          <a:ln w="0">
            <a:noFill/>
            <a:miter lim="800000"/>
            <a:headEnd/>
            <a:tailEnd/>
          </a:ln>
        </p:spPr>
      </p:pic>
      <p:pic>
        <p:nvPicPr>
          <p:cNvPr id="38" name="Picture 37"/>
          <p:cNvPicPr>
            <a:picLocks noChangeAspect="1"/>
          </p:cNvPicPr>
          <p:nvPr/>
        </p:nvPicPr>
        <p:blipFill>
          <a:blip r:embed="rId37" cstate="print">
            <a:extLst>
              <a:ext uri="{28A0092B-C50C-407E-A947-70E740481C1C}">
                <a14:useLocalDpi xmlns:a14="http://schemas.microsoft.com/office/drawing/2010/main" val="0"/>
              </a:ext>
            </a:extLst>
          </a:blip>
          <a:stretch>
            <a:fillRect/>
          </a:stretch>
        </p:blipFill>
        <p:spPr>
          <a:xfrm>
            <a:off x="4384231" y="2004428"/>
            <a:ext cx="346309" cy="179756"/>
          </a:xfrm>
          <a:prstGeom prst="rect">
            <a:avLst/>
          </a:prstGeom>
        </p:spPr>
      </p:pic>
      <p:pic>
        <p:nvPicPr>
          <p:cNvPr id="40" name="Picture 39"/>
          <p:cNvPicPr>
            <a:picLocks noChangeAspect="1"/>
          </p:cNvPicPr>
          <p:nvPr/>
        </p:nvPicPr>
        <p:blipFill>
          <a:blip r:embed="rId38" cstate="print">
            <a:extLst>
              <a:ext uri="{28A0092B-C50C-407E-A947-70E740481C1C}">
                <a14:useLocalDpi xmlns:a14="http://schemas.microsoft.com/office/drawing/2010/main" val="0"/>
              </a:ext>
            </a:extLst>
          </a:blip>
          <a:stretch>
            <a:fillRect/>
          </a:stretch>
        </p:blipFill>
        <p:spPr>
          <a:xfrm>
            <a:off x="5606603" y="2090408"/>
            <a:ext cx="546050" cy="179417"/>
          </a:xfrm>
          <a:prstGeom prst="rect">
            <a:avLst/>
          </a:prstGeom>
        </p:spPr>
      </p:pic>
      <p:pic>
        <p:nvPicPr>
          <p:cNvPr id="41" name="Picture 40"/>
          <p:cNvPicPr>
            <a:picLocks noChangeAspect="1" noChangeArrowheads="1"/>
          </p:cNvPicPr>
          <p:nvPr/>
        </p:nvPicPr>
        <p:blipFill>
          <a:blip r:embed="rId39" cstate="print">
            <a:extLst>
              <a:ext uri="{28A0092B-C50C-407E-A947-70E740481C1C}">
                <a14:useLocalDpi xmlns:a14="http://schemas.microsoft.com/office/drawing/2010/main" val="0"/>
              </a:ext>
            </a:extLst>
          </a:blip>
          <a:srcRect/>
          <a:stretch>
            <a:fillRect/>
          </a:stretch>
        </p:blipFill>
        <p:spPr bwMode="auto">
          <a:xfrm>
            <a:off x="5602512" y="2354150"/>
            <a:ext cx="645888" cy="1575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2" name="Picture 41"/>
          <p:cNvPicPr>
            <a:picLocks noChangeAspect="1" noChangeArrowheads="1"/>
          </p:cNvPicPr>
          <p:nvPr/>
        </p:nvPicPr>
        <p:blipFill>
          <a:blip r:embed="rId40" cstate="print"/>
          <a:srcRect/>
          <a:stretch>
            <a:fillRect/>
          </a:stretch>
        </p:blipFill>
        <p:spPr bwMode="auto">
          <a:xfrm>
            <a:off x="6031744" y="1695525"/>
            <a:ext cx="944256" cy="306245"/>
          </a:xfrm>
          <a:prstGeom prst="rect">
            <a:avLst/>
          </a:prstGeom>
          <a:noFill/>
          <a:ln w="9525">
            <a:noFill/>
            <a:miter lim="800000"/>
            <a:headEnd/>
            <a:tailEnd/>
          </a:ln>
        </p:spPr>
      </p:pic>
      <p:pic>
        <p:nvPicPr>
          <p:cNvPr id="43" name="Picture 42"/>
          <p:cNvPicPr>
            <a:picLocks noChangeAspect="1"/>
          </p:cNvPicPr>
          <p:nvPr/>
        </p:nvPicPr>
        <p:blipFill>
          <a:blip r:embed="rId41">
            <a:extLst>
              <a:ext uri="{28A0092B-C50C-407E-A947-70E740481C1C}">
                <a14:useLocalDpi xmlns:a14="http://schemas.microsoft.com/office/drawing/2010/main" val="0"/>
              </a:ext>
            </a:extLst>
          </a:blip>
          <a:stretch>
            <a:fillRect/>
          </a:stretch>
        </p:blipFill>
        <p:spPr>
          <a:xfrm>
            <a:off x="5621129" y="1476547"/>
            <a:ext cx="538726" cy="146925"/>
          </a:xfrm>
          <a:prstGeom prst="rect">
            <a:avLst/>
          </a:prstGeom>
        </p:spPr>
      </p:pic>
      <p:pic>
        <p:nvPicPr>
          <p:cNvPr id="45" name="Picture 76"/>
          <p:cNvPicPr>
            <a:picLocks noChangeAspect="1" noChangeArrowheads="1"/>
          </p:cNvPicPr>
          <p:nvPr/>
        </p:nvPicPr>
        <p:blipFill>
          <a:blip r:embed="rId42" cstate="print"/>
          <a:srcRect/>
          <a:stretch>
            <a:fillRect/>
          </a:stretch>
        </p:blipFill>
        <p:spPr bwMode="auto">
          <a:xfrm>
            <a:off x="6333210" y="2361378"/>
            <a:ext cx="607558" cy="139792"/>
          </a:xfrm>
          <a:prstGeom prst="rect">
            <a:avLst/>
          </a:prstGeom>
          <a:noFill/>
          <a:ln w="0">
            <a:noFill/>
            <a:miter lim="800000"/>
            <a:headEnd/>
            <a:tailEnd/>
          </a:ln>
        </p:spPr>
      </p:pic>
      <p:pic>
        <p:nvPicPr>
          <p:cNvPr id="46" name="Picture 45"/>
          <p:cNvPicPr>
            <a:picLocks noChangeAspect="1"/>
          </p:cNvPicPr>
          <p:nvPr/>
        </p:nvPicPr>
        <p:blipFill>
          <a:blip r:embed="rId43" cstate="print">
            <a:extLst>
              <a:ext uri="{28A0092B-C50C-407E-A947-70E740481C1C}">
                <a14:useLocalDpi xmlns:a14="http://schemas.microsoft.com/office/drawing/2010/main" val="0"/>
              </a:ext>
            </a:extLst>
          </a:blip>
          <a:stretch>
            <a:fillRect/>
          </a:stretch>
        </p:blipFill>
        <p:spPr>
          <a:xfrm>
            <a:off x="6215062" y="2120049"/>
            <a:ext cx="639386" cy="117138"/>
          </a:xfrm>
          <a:prstGeom prst="rect">
            <a:avLst/>
          </a:prstGeom>
        </p:spPr>
      </p:pic>
      <p:pic>
        <p:nvPicPr>
          <p:cNvPr id="31" name="Picture 30"/>
          <p:cNvPicPr>
            <a:picLocks noChangeAspect="1"/>
          </p:cNvPicPr>
          <p:nvPr/>
        </p:nvPicPr>
        <p:blipFill>
          <a:blip r:embed="rId44" cstate="print">
            <a:extLst>
              <a:ext uri="{28A0092B-C50C-407E-A947-70E740481C1C}">
                <a14:useLocalDpi xmlns:a14="http://schemas.microsoft.com/office/drawing/2010/main" val="0"/>
              </a:ext>
            </a:extLst>
          </a:blip>
          <a:stretch>
            <a:fillRect/>
          </a:stretch>
        </p:blipFill>
        <p:spPr>
          <a:xfrm>
            <a:off x="5645746" y="1681050"/>
            <a:ext cx="346530" cy="346530"/>
          </a:xfrm>
          <a:prstGeom prst="rect">
            <a:avLst/>
          </a:prstGeom>
        </p:spPr>
      </p:pic>
      <p:pic>
        <p:nvPicPr>
          <p:cNvPr id="49" name="Picture 48"/>
          <p:cNvPicPr>
            <a:picLocks noChangeAspect="1"/>
          </p:cNvPicPr>
          <p:nvPr/>
        </p:nvPicPr>
        <p:blipFill>
          <a:blip r:embed="rId45" cstate="print">
            <a:extLst>
              <a:ext uri="{28A0092B-C50C-407E-A947-70E740481C1C}">
                <a14:useLocalDpi xmlns:a14="http://schemas.microsoft.com/office/drawing/2010/main" val="0"/>
              </a:ext>
            </a:extLst>
          </a:blip>
          <a:stretch>
            <a:fillRect/>
          </a:stretch>
        </p:blipFill>
        <p:spPr>
          <a:xfrm>
            <a:off x="6309395" y="1466850"/>
            <a:ext cx="580908" cy="192994"/>
          </a:xfrm>
          <a:prstGeom prst="rect">
            <a:avLst/>
          </a:prstGeom>
        </p:spPr>
      </p:pic>
      <p:pic>
        <p:nvPicPr>
          <p:cNvPr id="51" name="Picture 50"/>
          <p:cNvPicPr>
            <a:picLocks noChangeAspect="1"/>
          </p:cNvPicPr>
          <p:nvPr/>
        </p:nvPicPr>
        <p:blipFill>
          <a:blip r:embed="rId46" cstate="print">
            <a:extLst>
              <a:ext uri="{28A0092B-C50C-407E-A947-70E740481C1C}">
                <a14:useLocalDpi xmlns:a14="http://schemas.microsoft.com/office/drawing/2010/main" val="0"/>
              </a:ext>
            </a:extLst>
          </a:blip>
          <a:stretch>
            <a:fillRect/>
          </a:stretch>
        </p:blipFill>
        <p:spPr>
          <a:xfrm>
            <a:off x="7263970" y="2209858"/>
            <a:ext cx="561556" cy="208685"/>
          </a:xfrm>
          <a:prstGeom prst="rect">
            <a:avLst/>
          </a:prstGeom>
        </p:spPr>
      </p:pic>
      <p:pic>
        <p:nvPicPr>
          <p:cNvPr id="52" name="Picture 51"/>
          <p:cNvPicPr>
            <a:picLocks noChangeAspect="1"/>
          </p:cNvPicPr>
          <p:nvPr/>
        </p:nvPicPr>
        <p:blipFill>
          <a:blip r:embed="rId47" cstate="print">
            <a:extLst>
              <a:ext uri="{28A0092B-C50C-407E-A947-70E740481C1C}">
                <a14:useLocalDpi xmlns:a14="http://schemas.microsoft.com/office/drawing/2010/main" val="0"/>
              </a:ext>
            </a:extLst>
          </a:blip>
          <a:stretch>
            <a:fillRect/>
          </a:stretch>
        </p:blipFill>
        <p:spPr>
          <a:xfrm>
            <a:off x="7990928" y="1918182"/>
            <a:ext cx="484109" cy="261681"/>
          </a:xfrm>
          <a:prstGeom prst="rect">
            <a:avLst/>
          </a:prstGeom>
        </p:spPr>
      </p:pic>
      <p:pic>
        <p:nvPicPr>
          <p:cNvPr id="53" name="Picture 52"/>
          <p:cNvPicPr>
            <a:picLocks noChangeAspect="1"/>
          </p:cNvPicPr>
          <p:nvPr/>
        </p:nvPicPr>
        <p:blipFill>
          <a:blip r:embed="rId48" cstate="print">
            <a:extLst>
              <a:ext uri="{28A0092B-C50C-407E-A947-70E740481C1C}">
                <a14:useLocalDpi xmlns:a14="http://schemas.microsoft.com/office/drawing/2010/main" val="0"/>
              </a:ext>
            </a:extLst>
          </a:blip>
          <a:stretch>
            <a:fillRect/>
          </a:stretch>
        </p:blipFill>
        <p:spPr>
          <a:xfrm>
            <a:off x="7756869" y="1551872"/>
            <a:ext cx="699546" cy="319168"/>
          </a:xfrm>
          <a:prstGeom prst="rect">
            <a:avLst/>
          </a:prstGeom>
        </p:spPr>
      </p:pic>
      <p:pic>
        <p:nvPicPr>
          <p:cNvPr id="55" name="Picture 54"/>
          <p:cNvPicPr>
            <a:picLocks noChangeAspect="1" noChangeArrowheads="1"/>
          </p:cNvPicPr>
          <p:nvPr/>
        </p:nvPicPr>
        <p:blipFill>
          <a:blip r:embed="rId49" cstate="print">
            <a:extLst>
              <a:ext uri="{28A0092B-C50C-407E-A947-70E740481C1C}">
                <a14:useLocalDpi xmlns:a14="http://schemas.microsoft.com/office/drawing/2010/main" val="0"/>
              </a:ext>
            </a:extLst>
          </a:blip>
          <a:srcRect/>
          <a:stretch>
            <a:fillRect/>
          </a:stretch>
        </p:blipFill>
        <p:spPr bwMode="auto">
          <a:xfrm>
            <a:off x="8175708" y="1417247"/>
            <a:ext cx="487966" cy="2230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7" name="Picture 2"/>
          <p:cNvPicPr>
            <a:picLocks noChangeAspect="1" noChangeArrowheads="1"/>
          </p:cNvPicPr>
          <p:nvPr/>
        </p:nvPicPr>
        <p:blipFill>
          <a:blip r:embed="rId50">
            <a:extLst>
              <a:ext uri="{28A0092B-C50C-407E-A947-70E740481C1C}">
                <a14:useLocalDpi xmlns:a14="http://schemas.microsoft.com/office/drawing/2010/main" val="0"/>
              </a:ext>
            </a:extLst>
          </a:blip>
          <a:srcRect/>
          <a:stretch>
            <a:fillRect/>
          </a:stretch>
        </p:blipFill>
        <p:spPr bwMode="auto">
          <a:xfrm>
            <a:off x="7269681" y="2424127"/>
            <a:ext cx="1307055" cy="1774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8" name="Picture 57"/>
          <p:cNvPicPr>
            <a:picLocks noChangeAspect="1"/>
          </p:cNvPicPr>
          <p:nvPr/>
        </p:nvPicPr>
        <p:blipFill>
          <a:blip r:embed="rId51" cstate="print">
            <a:extLst>
              <a:ext uri="{28A0092B-C50C-407E-A947-70E740481C1C}">
                <a14:useLocalDpi xmlns:a14="http://schemas.microsoft.com/office/drawing/2010/main" val="0"/>
              </a:ext>
            </a:extLst>
          </a:blip>
          <a:stretch>
            <a:fillRect/>
          </a:stretch>
        </p:blipFill>
        <p:spPr>
          <a:xfrm>
            <a:off x="7308930" y="1889270"/>
            <a:ext cx="622238" cy="318033"/>
          </a:xfrm>
          <a:prstGeom prst="rect">
            <a:avLst/>
          </a:prstGeom>
        </p:spPr>
      </p:pic>
      <p:pic>
        <p:nvPicPr>
          <p:cNvPr id="59" name="Picture 58"/>
          <p:cNvPicPr>
            <a:picLocks noChangeAspect="1"/>
          </p:cNvPicPr>
          <p:nvPr/>
        </p:nvPicPr>
        <p:blipFill>
          <a:blip r:embed="rId52" cstate="print">
            <a:extLst>
              <a:ext uri="{28A0092B-C50C-407E-A947-70E740481C1C}">
                <a14:useLocalDpi xmlns:a14="http://schemas.microsoft.com/office/drawing/2010/main" val="0"/>
              </a:ext>
            </a:extLst>
          </a:blip>
          <a:stretch>
            <a:fillRect/>
          </a:stretch>
        </p:blipFill>
        <p:spPr>
          <a:xfrm>
            <a:off x="7263971" y="1753181"/>
            <a:ext cx="391421" cy="171676"/>
          </a:xfrm>
          <a:prstGeom prst="rect">
            <a:avLst/>
          </a:prstGeom>
        </p:spPr>
      </p:pic>
      <p:pic>
        <p:nvPicPr>
          <p:cNvPr id="63" name="Picture 62" descr="https://encrypted-tbn0.google.com/images?q=tbn:ANd9GcQy7m_V0wPRymgLm8WE-hfpazDdgVze3NyOp8t4qBYdDb20TeDU1Q"/>
          <p:cNvPicPr>
            <a:picLocks noChangeAspect="1" noChangeArrowheads="1"/>
          </p:cNvPicPr>
          <p:nvPr/>
        </p:nvPicPr>
        <p:blipFill>
          <a:blip r:embed="rId53" cstate="print">
            <a:extLst>
              <a:ext uri="{28A0092B-C50C-407E-A947-70E740481C1C}">
                <a14:useLocalDpi xmlns:a14="http://schemas.microsoft.com/office/drawing/2010/main" val="0"/>
              </a:ext>
            </a:extLst>
          </a:blip>
          <a:srcRect/>
          <a:stretch>
            <a:fillRect/>
          </a:stretch>
        </p:blipFill>
        <p:spPr bwMode="auto">
          <a:xfrm>
            <a:off x="2208210" y="3340351"/>
            <a:ext cx="627256" cy="213431"/>
          </a:xfrm>
          <a:prstGeom prst="rect">
            <a:avLst/>
          </a:prstGeom>
          <a:noFill/>
          <a:extLst>
            <a:ext uri="{909E8E84-426E-40DD-AFC4-6F175D3DCCD1}">
              <a14:hiddenFill xmlns:a14="http://schemas.microsoft.com/office/drawing/2010/main">
                <a:solidFill>
                  <a:srgbClr val="FFFFFF"/>
                </a:solidFill>
              </a14:hiddenFill>
            </a:ext>
          </a:extLst>
        </p:spPr>
      </p:pic>
      <p:pic>
        <p:nvPicPr>
          <p:cNvPr id="67" name="Picture 66"/>
          <p:cNvPicPr>
            <a:picLocks noChangeAspect="1"/>
          </p:cNvPicPr>
          <p:nvPr/>
        </p:nvPicPr>
        <p:blipFill>
          <a:blip r:embed="rId54" cstate="print">
            <a:extLst>
              <a:ext uri="{28A0092B-C50C-407E-A947-70E740481C1C}">
                <a14:useLocalDpi xmlns:a14="http://schemas.microsoft.com/office/drawing/2010/main" val="0"/>
              </a:ext>
            </a:extLst>
          </a:blip>
          <a:stretch>
            <a:fillRect/>
          </a:stretch>
        </p:blipFill>
        <p:spPr>
          <a:xfrm>
            <a:off x="3127568" y="4141201"/>
            <a:ext cx="388103" cy="186185"/>
          </a:xfrm>
          <a:prstGeom prst="rect">
            <a:avLst/>
          </a:prstGeom>
        </p:spPr>
      </p:pic>
      <p:pic>
        <p:nvPicPr>
          <p:cNvPr id="54" name="Picture 53"/>
          <p:cNvPicPr>
            <a:picLocks noChangeAspect="1"/>
          </p:cNvPicPr>
          <p:nvPr/>
        </p:nvPicPr>
        <p:blipFill>
          <a:blip r:embed="rId55" cstate="print">
            <a:extLst>
              <a:ext uri="{28A0092B-C50C-407E-A947-70E740481C1C}">
                <a14:useLocalDpi xmlns:a14="http://schemas.microsoft.com/office/drawing/2010/main" val="0"/>
              </a:ext>
            </a:extLst>
          </a:blip>
          <a:stretch>
            <a:fillRect/>
          </a:stretch>
        </p:blipFill>
        <p:spPr>
          <a:xfrm>
            <a:off x="8048210" y="2232819"/>
            <a:ext cx="503465" cy="166144"/>
          </a:xfrm>
          <a:prstGeom prst="rect">
            <a:avLst/>
          </a:prstGeom>
        </p:spPr>
      </p:pic>
      <p:pic>
        <p:nvPicPr>
          <p:cNvPr id="50" name="Picture 3"/>
          <p:cNvPicPr>
            <a:picLocks noChangeAspect="1" noChangeArrowheads="1"/>
          </p:cNvPicPr>
          <p:nvPr/>
        </p:nvPicPr>
        <p:blipFill>
          <a:blip r:embed="rId56" cstate="print">
            <a:extLst>
              <a:ext uri="{28A0092B-C50C-407E-A947-70E740481C1C}">
                <a14:useLocalDpi xmlns:a14="http://schemas.microsoft.com/office/drawing/2010/main" val="0"/>
              </a:ext>
            </a:extLst>
          </a:blip>
          <a:srcRect/>
          <a:stretch>
            <a:fillRect/>
          </a:stretch>
        </p:blipFill>
        <p:spPr bwMode="auto">
          <a:xfrm>
            <a:off x="7297308" y="1449576"/>
            <a:ext cx="380930" cy="1833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0" name="Picture 69"/>
          <p:cNvPicPr>
            <a:picLocks noChangeAspect="1" noChangeArrowheads="1"/>
          </p:cNvPicPr>
          <p:nvPr/>
        </p:nvPicPr>
        <p:blipFill>
          <a:blip r:embed="rId57">
            <a:extLst>
              <a:ext uri="{28A0092B-C50C-407E-A947-70E740481C1C}">
                <a14:useLocalDpi xmlns:a14="http://schemas.microsoft.com/office/drawing/2010/main" val="0"/>
              </a:ext>
            </a:extLst>
          </a:blip>
          <a:srcRect/>
          <a:stretch>
            <a:fillRect/>
          </a:stretch>
        </p:blipFill>
        <p:spPr bwMode="auto">
          <a:xfrm>
            <a:off x="524950" y="4243542"/>
            <a:ext cx="1355880" cy="209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 name="Picture 70"/>
          <p:cNvPicPr>
            <a:picLocks noChangeAspect="1" noChangeArrowheads="1"/>
          </p:cNvPicPr>
          <p:nvPr/>
        </p:nvPicPr>
        <p:blipFill>
          <a:blip r:embed="rId58" cstate="print"/>
          <a:srcRect/>
          <a:stretch>
            <a:fillRect/>
          </a:stretch>
        </p:blipFill>
        <p:spPr bwMode="auto">
          <a:xfrm>
            <a:off x="1438087" y="3302857"/>
            <a:ext cx="470860" cy="348786"/>
          </a:xfrm>
          <a:prstGeom prst="rect">
            <a:avLst/>
          </a:prstGeom>
          <a:noFill/>
          <a:ln w="9525">
            <a:noFill/>
            <a:miter lim="800000"/>
            <a:headEnd/>
            <a:tailEnd/>
          </a:ln>
        </p:spPr>
      </p:pic>
      <p:pic>
        <p:nvPicPr>
          <p:cNvPr id="72" name="Picture 71"/>
          <p:cNvPicPr>
            <a:picLocks noChangeAspect="1" noChangeArrowheads="1"/>
          </p:cNvPicPr>
          <p:nvPr/>
        </p:nvPicPr>
        <p:blipFill>
          <a:blip r:embed="rId59" cstate="print"/>
          <a:srcRect/>
          <a:stretch>
            <a:fillRect/>
          </a:stretch>
        </p:blipFill>
        <p:spPr bwMode="auto">
          <a:xfrm>
            <a:off x="1019882" y="3322350"/>
            <a:ext cx="390022" cy="300273"/>
          </a:xfrm>
          <a:prstGeom prst="rect">
            <a:avLst/>
          </a:prstGeom>
          <a:noFill/>
          <a:ln w="9525" algn="ctr">
            <a:noFill/>
            <a:miter lim="800000"/>
            <a:headEnd/>
            <a:tailEnd/>
          </a:ln>
        </p:spPr>
      </p:pic>
      <p:pic>
        <p:nvPicPr>
          <p:cNvPr id="73" name="Picture 72" descr="https://encrypted-tbn2.google.com/images?q=tbn:ANd9GcTGRlqqLedCXxuAJfSx55irPJZmumSJABs3IoMY1rYzHxmLeOzd"/>
          <p:cNvPicPr>
            <a:picLocks noChangeAspect="1" noChangeArrowheads="1"/>
          </p:cNvPicPr>
          <p:nvPr/>
        </p:nvPicPr>
        <p:blipFill>
          <a:blip r:embed="rId60" cstate="print">
            <a:extLst>
              <a:ext uri="{28A0092B-C50C-407E-A947-70E740481C1C}">
                <a14:useLocalDpi xmlns:a14="http://schemas.microsoft.com/office/drawing/2010/main" val="0"/>
              </a:ext>
            </a:extLst>
          </a:blip>
          <a:srcRect/>
          <a:stretch>
            <a:fillRect/>
          </a:stretch>
        </p:blipFill>
        <p:spPr bwMode="auto">
          <a:xfrm>
            <a:off x="534413" y="3297385"/>
            <a:ext cx="388957" cy="328383"/>
          </a:xfrm>
          <a:prstGeom prst="rect">
            <a:avLst/>
          </a:prstGeom>
          <a:noFill/>
          <a:extLst>
            <a:ext uri="{909E8E84-426E-40DD-AFC4-6F175D3DCCD1}">
              <a14:hiddenFill xmlns:a14="http://schemas.microsoft.com/office/drawing/2010/main">
                <a:solidFill>
                  <a:srgbClr val="FFFFFF"/>
                </a:solidFill>
              </a14:hiddenFill>
            </a:ext>
          </a:extLst>
        </p:spPr>
      </p:pic>
      <p:pic>
        <p:nvPicPr>
          <p:cNvPr id="74" name="Picture 3"/>
          <p:cNvPicPr>
            <a:picLocks noChangeAspect="1" noChangeArrowheads="1"/>
          </p:cNvPicPr>
          <p:nvPr/>
        </p:nvPicPr>
        <p:blipFill>
          <a:blip r:embed="rId61" cstate="print">
            <a:extLst>
              <a:ext uri="{28A0092B-C50C-407E-A947-70E740481C1C}">
                <a14:useLocalDpi xmlns:a14="http://schemas.microsoft.com/office/drawing/2010/main" val="0"/>
              </a:ext>
            </a:extLst>
          </a:blip>
          <a:srcRect/>
          <a:stretch>
            <a:fillRect/>
          </a:stretch>
        </p:blipFill>
        <p:spPr bwMode="auto">
          <a:xfrm>
            <a:off x="1285269" y="3711055"/>
            <a:ext cx="605905" cy="1978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5" name="Picture 74" descr="sllogo.gif"/>
          <p:cNvPicPr>
            <a:picLocks noChangeAspect="1"/>
          </p:cNvPicPr>
          <p:nvPr/>
        </p:nvPicPr>
        <p:blipFill>
          <a:blip r:embed="rId62" cstate="print"/>
          <a:srcRect/>
          <a:stretch>
            <a:fillRect/>
          </a:stretch>
        </p:blipFill>
        <p:spPr bwMode="auto">
          <a:xfrm>
            <a:off x="512517" y="3682819"/>
            <a:ext cx="616946" cy="246657"/>
          </a:xfrm>
          <a:prstGeom prst="rect">
            <a:avLst/>
          </a:prstGeom>
          <a:noFill/>
          <a:ln w="9525">
            <a:noFill/>
            <a:miter lim="800000"/>
            <a:headEnd/>
            <a:tailEnd/>
          </a:ln>
        </p:spPr>
      </p:pic>
      <p:pic>
        <p:nvPicPr>
          <p:cNvPr id="69" name="Picture 68"/>
          <p:cNvPicPr>
            <a:picLocks noChangeAspect="1" noChangeArrowheads="1"/>
          </p:cNvPicPr>
          <p:nvPr/>
        </p:nvPicPr>
        <p:blipFill>
          <a:blip r:embed="rId63" cstate="print"/>
          <a:srcRect/>
          <a:stretch>
            <a:fillRect/>
          </a:stretch>
        </p:blipFill>
        <p:spPr bwMode="auto">
          <a:xfrm>
            <a:off x="1395912" y="3972121"/>
            <a:ext cx="523126" cy="264405"/>
          </a:xfrm>
          <a:prstGeom prst="rect">
            <a:avLst/>
          </a:prstGeom>
          <a:noFill/>
          <a:ln w="9525">
            <a:noFill/>
            <a:miter lim="800000"/>
            <a:headEnd/>
            <a:tailEnd/>
          </a:ln>
        </p:spPr>
      </p:pic>
      <p:pic>
        <p:nvPicPr>
          <p:cNvPr id="13" name="Picture 12"/>
          <p:cNvPicPr>
            <a:picLocks noChangeAspect="1"/>
          </p:cNvPicPr>
          <p:nvPr/>
        </p:nvPicPr>
        <p:blipFill>
          <a:blip r:embed="rId64" cstate="print">
            <a:extLst>
              <a:ext uri="{28A0092B-C50C-407E-A947-70E740481C1C}">
                <a14:useLocalDpi xmlns:a14="http://schemas.microsoft.com/office/drawing/2010/main" val="0"/>
              </a:ext>
            </a:extLst>
          </a:blip>
          <a:stretch>
            <a:fillRect/>
          </a:stretch>
        </p:blipFill>
        <p:spPr>
          <a:xfrm>
            <a:off x="2234597" y="4110037"/>
            <a:ext cx="418091" cy="235177"/>
          </a:xfrm>
          <a:prstGeom prst="rect">
            <a:avLst/>
          </a:prstGeom>
        </p:spPr>
      </p:pic>
      <p:pic>
        <p:nvPicPr>
          <p:cNvPr id="61" name="Picture 60"/>
          <p:cNvPicPr>
            <a:picLocks noChangeAspect="1"/>
          </p:cNvPicPr>
          <p:nvPr/>
        </p:nvPicPr>
        <p:blipFill>
          <a:blip r:embed="rId65" cstate="print">
            <a:extLst>
              <a:ext uri="{28A0092B-C50C-407E-A947-70E740481C1C}">
                <a14:useLocalDpi xmlns:a14="http://schemas.microsoft.com/office/drawing/2010/main" val="0"/>
              </a:ext>
            </a:extLst>
          </a:blip>
          <a:stretch>
            <a:fillRect/>
          </a:stretch>
        </p:blipFill>
        <p:spPr>
          <a:xfrm>
            <a:off x="2165013" y="3799286"/>
            <a:ext cx="897738" cy="238176"/>
          </a:xfrm>
          <a:prstGeom prst="rect">
            <a:avLst/>
          </a:prstGeom>
        </p:spPr>
      </p:pic>
      <p:pic>
        <p:nvPicPr>
          <p:cNvPr id="64" name="Picture 63"/>
          <p:cNvPicPr>
            <a:picLocks noChangeAspect="1"/>
          </p:cNvPicPr>
          <p:nvPr/>
        </p:nvPicPr>
        <p:blipFill>
          <a:blip r:embed="rId66" cstate="print">
            <a:extLst>
              <a:ext uri="{28A0092B-C50C-407E-A947-70E740481C1C}">
                <a14:useLocalDpi xmlns:a14="http://schemas.microsoft.com/office/drawing/2010/main" val="0"/>
              </a:ext>
            </a:extLst>
          </a:blip>
          <a:stretch>
            <a:fillRect/>
          </a:stretch>
        </p:blipFill>
        <p:spPr>
          <a:xfrm>
            <a:off x="2692890" y="4034173"/>
            <a:ext cx="399710" cy="399710"/>
          </a:xfrm>
          <a:prstGeom prst="rect">
            <a:avLst/>
          </a:prstGeom>
        </p:spPr>
      </p:pic>
      <p:pic>
        <p:nvPicPr>
          <p:cNvPr id="65" name="Picture 64"/>
          <p:cNvPicPr>
            <a:picLocks noChangeAspect="1"/>
          </p:cNvPicPr>
          <p:nvPr/>
        </p:nvPicPr>
        <p:blipFill>
          <a:blip r:embed="rId67" cstate="print">
            <a:extLst>
              <a:ext uri="{28A0092B-C50C-407E-A947-70E740481C1C}">
                <a14:useLocalDpi xmlns:a14="http://schemas.microsoft.com/office/drawing/2010/main" val="0"/>
              </a:ext>
            </a:extLst>
          </a:blip>
          <a:stretch>
            <a:fillRect/>
          </a:stretch>
        </p:blipFill>
        <p:spPr>
          <a:xfrm>
            <a:off x="2878333" y="3292063"/>
            <a:ext cx="697148" cy="311285"/>
          </a:xfrm>
          <a:prstGeom prst="rect">
            <a:avLst/>
          </a:prstGeom>
        </p:spPr>
      </p:pic>
      <p:pic>
        <p:nvPicPr>
          <p:cNvPr id="62" name="Picture 61"/>
          <p:cNvPicPr>
            <a:picLocks noChangeAspect="1" noChangeArrowheads="1"/>
          </p:cNvPicPr>
          <p:nvPr/>
        </p:nvPicPr>
        <p:blipFill>
          <a:blip r:embed="rId68" cstate="print">
            <a:extLst>
              <a:ext uri="{28A0092B-C50C-407E-A947-70E740481C1C}">
                <a14:useLocalDpi xmlns:a14="http://schemas.microsoft.com/office/drawing/2010/main" val="0"/>
              </a:ext>
            </a:extLst>
          </a:blip>
          <a:srcRect/>
          <a:stretch>
            <a:fillRect/>
          </a:stretch>
        </p:blipFill>
        <p:spPr bwMode="auto">
          <a:xfrm>
            <a:off x="3006922" y="3582074"/>
            <a:ext cx="491626" cy="181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 name="Picture 15"/>
          <p:cNvPicPr>
            <a:picLocks noChangeAspect="1"/>
          </p:cNvPicPr>
          <p:nvPr/>
        </p:nvPicPr>
        <p:blipFill>
          <a:blip r:embed="rId69" cstate="print">
            <a:extLst>
              <a:ext uri="{28A0092B-C50C-407E-A947-70E740481C1C}">
                <a14:useLocalDpi xmlns:a14="http://schemas.microsoft.com/office/drawing/2010/main" val="0"/>
              </a:ext>
            </a:extLst>
          </a:blip>
          <a:stretch>
            <a:fillRect/>
          </a:stretch>
        </p:blipFill>
        <p:spPr>
          <a:xfrm>
            <a:off x="2158138" y="3571499"/>
            <a:ext cx="829248" cy="213501"/>
          </a:xfrm>
          <a:prstGeom prst="rect">
            <a:avLst/>
          </a:prstGeom>
        </p:spPr>
      </p:pic>
      <p:pic>
        <p:nvPicPr>
          <p:cNvPr id="60" name="Picture 59"/>
          <p:cNvPicPr>
            <a:picLocks noChangeAspect="1" noChangeArrowheads="1"/>
          </p:cNvPicPr>
          <p:nvPr/>
        </p:nvPicPr>
        <p:blipFill>
          <a:blip r:embed="rId70" cstate="print">
            <a:extLst>
              <a:ext uri="{28A0092B-C50C-407E-A947-70E740481C1C}">
                <a14:useLocalDpi xmlns:a14="http://schemas.microsoft.com/office/drawing/2010/main" val="0"/>
              </a:ext>
            </a:extLst>
          </a:blip>
          <a:srcRect/>
          <a:stretch>
            <a:fillRect/>
          </a:stretch>
        </p:blipFill>
        <p:spPr bwMode="auto">
          <a:xfrm>
            <a:off x="2999715" y="3777569"/>
            <a:ext cx="551321" cy="3307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9" name="Picture 78"/>
          <p:cNvPicPr>
            <a:picLocks noChangeAspect="1"/>
          </p:cNvPicPr>
          <p:nvPr/>
        </p:nvPicPr>
        <p:blipFill>
          <a:blip r:embed="rId71" cstate="print">
            <a:extLst>
              <a:ext uri="{28A0092B-C50C-407E-A947-70E740481C1C}">
                <a14:useLocalDpi xmlns:a14="http://schemas.microsoft.com/office/drawing/2010/main" val="0"/>
              </a:ext>
            </a:extLst>
          </a:blip>
          <a:stretch>
            <a:fillRect/>
          </a:stretch>
        </p:blipFill>
        <p:spPr>
          <a:xfrm>
            <a:off x="5635772" y="3327790"/>
            <a:ext cx="536029" cy="236997"/>
          </a:xfrm>
          <a:prstGeom prst="rect">
            <a:avLst/>
          </a:prstGeom>
        </p:spPr>
      </p:pic>
      <p:pic>
        <p:nvPicPr>
          <p:cNvPr id="80" name="Picture 79"/>
          <p:cNvPicPr>
            <a:picLocks noChangeAspect="1"/>
          </p:cNvPicPr>
          <p:nvPr/>
        </p:nvPicPr>
        <p:blipFill>
          <a:blip r:embed="rId72" cstate="print">
            <a:extLst>
              <a:ext uri="{28A0092B-C50C-407E-A947-70E740481C1C}">
                <a14:useLocalDpi xmlns:a14="http://schemas.microsoft.com/office/drawing/2010/main" val="0"/>
              </a:ext>
            </a:extLst>
          </a:blip>
          <a:stretch>
            <a:fillRect/>
          </a:stretch>
        </p:blipFill>
        <p:spPr>
          <a:xfrm>
            <a:off x="6304495" y="3933999"/>
            <a:ext cx="573509" cy="148133"/>
          </a:xfrm>
          <a:prstGeom prst="rect">
            <a:avLst/>
          </a:prstGeom>
        </p:spPr>
      </p:pic>
      <p:pic>
        <p:nvPicPr>
          <p:cNvPr id="81" name="Picture 80"/>
          <p:cNvPicPr>
            <a:picLocks noChangeAspect="1"/>
          </p:cNvPicPr>
          <p:nvPr/>
        </p:nvPicPr>
        <p:blipFill>
          <a:blip r:embed="rId73" cstate="print">
            <a:extLst>
              <a:ext uri="{28A0092B-C50C-407E-A947-70E740481C1C}">
                <a14:useLocalDpi xmlns:a14="http://schemas.microsoft.com/office/drawing/2010/main" val="0"/>
              </a:ext>
            </a:extLst>
          </a:blip>
          <a:stretch>
            <a:fillRect/>
          </a:stretch>
        </p:blipFill>
        <p:spPr>
          <a:xfrm>
            <a:off x="5616335" y="3895476"/>
            <a:ext cx="557523" cy="196968"/>
          </a:xfrm>
          <a:prstGeom prst="rect">
            <a:avLst/>
          </a:prstGeom>
        </p:spPr>
      </p:pic>
      <p:pic>
        <p:nvPicPr>
          <p:cNvPr id="82" name="Picture 2"/>
          <p:cNvPicPr>
            <a:picLocks noChangeAspect="1" noChangeArrowheads="1"/>
          </p:cNvPicPr>
          <p:nvPr/>
        </p:nvPicPr>
        <p:blipFill>
          <a:blip r:embed="rId74">
            <a:extLst>
              <a:ext uri="{28A0092B-C50C-407E-A947-70E740481C1C}">
                <a14:useLocalDpi xmlns:a14="http://schemas.microsoft.com/office/drawing/2010/main" val="0"/>
              </a:ext>
            </a:extLst>
          </a:blip>
          <a:srcRect/>
          <a:stretch>
            <a:fillRect/>
          </a:stretch>
        </p:blipFill>
        <p:spPr bwMode="auto">
          <a:xfrm>
            <a:off x="6318068" y="3339684"/>
            <a:ext cx="617645" cy="18662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4" name="Picture 83"/>
          <p:cNvPicPr>
            <a:picLocks noChangeAspect="1" noChangeArrowheads="1"/>
          </p:cNvPicPr>
          <p:nvPr/>
        </p:nvPicPr>
        <p:blipFill>
          <a:blip r:embed="rId75" cstate="print">
            <a:extLst>
              <a:ext uri="{28A0092B-C50C-407E-A947-70E740481C1C}">
                <a14:useLocalDpi xmlns:a14="http://schemas.microsoft.com/office/drawing/2010/main" val="0"/>
              </a:ext>
            </a:extLst>
          </a:blip>
          <a:srcRect/>
          <a:stretch>
            <a:fillRect/>
          </a:stretch>
        </p:blipFill>
        <p:spPr bwMode="auto">
          <a:xfrm>
            <a:off x="3878127" y="3577620"/>
            <a:ext cx="748537" cy="187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5" name="Picture 84"/>
          <p:cNvPicPr>
            <a:picLocks noChangeAspect="1" noChangeArrowheads="1"/>
          </p:cNvPicPr>
          <p:nvPr/>
        </p:nvPicPr>
        <p:blipFill>
          <a:blip r:embed="rId76">
            <a:extLst>
              <a:ext uri="{28A0092B-C50C-407E-A947-70E740481C1C}">
                <a14:useLocalDpi xmlns:a14="http://schemas.microsoft.com/office/drawing/2010/main" val="0"/>
              </a:ext>
            </a:extLst>
          </a:blip>
          <a:srcRect/>
          <a:stretch>
            <a:fillRect/>
          </a:stretch>
        </p:blipFill>
        <p:spPr bwMode="auto">
          <a:xfrm>
            <a:off x="4663079" y="3570837"/>
            <a:ext cx="600001" cy="211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8" name="Picture 87"/>
          <p:cNvPicPr>
            <a:picLocks noChangeAspect="1"/>
          </p:cNvPicPr>
          <p:nvPr/>
        </p:nvPicPr>
        <p:blipFill>
          <a:blip r:embed="rId77" cstate="print">
            <a:extLst>
              <a:ext uri="{28A0092B-C50C-407E-A947-70E740481C1C}">
                <a14:useLocalDpi xmlns:a14="http://schemas.microsoft.com/office/drawing/2010/main" val="0"/>
              </a:ext>
            </a:extLst>
          </a:blip>
          <a:stretch>
            <a:fillRect/>
          </a:stretch>
        </p:blipFill>
        <p:spPr>
          <a:xfrm>
            <a:off x="3992861" y="3321472"/>
            <a:ext cx="484745" cy="181778"/>
          </a:xfrm>
          <a:prstGeom prst="rect">
            <a:avLst/>
          </a:prstGeom>
        </p:spPr>
      </p:pic>
      <p:pic>
        <p:nvPicPr>
          <p:cNvPr id="17" name="Picture 16"/>
          <p:cNvPicPr>
            <a:picLocks noChangeAspect="1"/>
          </p:cNvPicPr>
          <p:nvPr/>
        </p:nvPicPr>
        <p:blipFill>
          <a:blip r:embed="rId78" cstate="print">
            <a:extLst>
              <a:ext uri="{28A0092B-C50C-407E-A947-70E740481C1C}">
                <a14:useLocalDpi xmlns:a14="http://schemas.microsoft.com/office/drawing/2010/main" val="0"/>
              </a:ext>
            </a:extLst>
          </a:blip>
          <a:stretch>
            <a:fillRect/>
          </a:stretch>
        </p:blipFill>
        <p:spPr>
          <a:xfrm>
            <a:off x="4537662" y="3313299"/>
            <a:ext cx="667690" cy="200306"/>
          </a:xfrm>
          <a:prstGeom prst="rect">
            <a:avLst/>
          </a:prstGeom>
        </p:spPr>
      </p:pic>
      <p:pic>
        <p:nvPicPr>
          <p:cNvPr id="90" name="Picture 89"/>
          <p:cNvPicPr>
            <a:picLocks noChangeAspect="1"/>
          </p:cNvPicPr>
          <p:nvPr/>
        </p:nvPicPr>
        <p:blipFill>
          <a:blip r:embed="rId79" cstate="print">
            <a:extLst>
              <a:ext uri="{28A0092B-C50C-407E-A947-70E740481C1C}">
                <a14:useLocalDpi xmlns:a14="http://schemas.microsoft.com/office/drawing/2010/main" val="0"/>
              </a:ext>
            </a:extLst>
          </a:blip>
          <a:stretch>
            <a:fillRect/>
          </a:stretch>
        </p:blipFill>
        <p:spPr>
          <a:xfrm>
            <a:off x="7251572" y="3330451"/>
            <a:ext cx="753695" cy="153252"/>
          </a:xfrm>
          <a:prstGeom prst="rect">
            <a:avLst/>
          </a:prstGeom>
        </p:spPr>
      </p:pic>
      <p:pic>
        <p:nvPicPr>
          <p:cNvPr id="92" name="Picture 91"/>
          <p:cNvPicPr>
            <a:picLocks noChangeAspect="1"/>
          </p:cNvPicPr>
          <p:nvPr/>
        </p:nvPicPr>
        <p:blipFill>
          <a:blip r:embed="rId80" cstate="print">
            <a:extLst>
              <a:ext uri="{28A0092B-C50C-407E-A947-70E740481C1C}">
                <a14:useLocalDpi xmlns:a14="http://schemas.microsoft.com/office/drawing/2010/main" val="0"/>
              </a:ext>
            </a:extLst>
          </a:blip>
          <a:stretch>
            <a:fillRect/>
          </a:stretch>
        </p:blipFill>
        <p:spPr>
          <a:xfrm>
            <a:off x="7233645" y="4013724"/>
            <a:ext cx="799472" cy="187305"/>
          </a:xfrm>
          <a:prstGeom prst="rect">
            <a:avLst/>
          </a:prstGeom>
        </p:spPr>
      </p:pic>
      <p:pic>
        <p:nvPicPr>
          <p:cNvPr id="93" name="Picture 2"/>
          <p:cNvPicPr>
            <a:picLocks noChangeAspect="1" noChangeArrowheads="1"/>
          </p:cNvPicPr>
          <p:nvPr/>
        </p:nvPicPr>
        <p:blipFill>
          <a:blip r:embed="rId81" cstate="print">
            <a:extLst>
              <a:ext uri="{28A0092B-C50C-407E-A947-70E740481C1C}">
                <a14:useLocalDpi xmlns:a14="http://schemas.microsoft.com/office/drawing/2010/main" val="0"/>
              </a:ext>
            </a:extLst>
          </a:blip>
          <a:srcRect/>
          <a:stretch>
            <a:fillRect/>
          </a:stretch>
        </p:blipFill>
        <p:spPr bwMode="auto">
          <a:xfrm>
            <a:off x="8056668" y="3275434"/>
            <a:ext cx="363225" cy="2559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6" name="Picture 95"/>
          <p:cNvPicPr>
            <a:picLocks noChangeAspect="1"/>
          </p:cNvPicPr>
          <p:nvPr/>
        </p:nvPicPr>
        <p:blipFill>
          <a:blip r:embed="rId82" cstate="print">
            <a:extLst>
              <a:ext uri="{28A0092B-C50C-407E-A947-70E740481C1C}">
                <a14:useLocalDpi xmlns:a14="http://schemas.microsoft.com/office/drawing/2010/main" val="0"/>
              </a:ext>
            </a:extLst>
          </a:blip>
          <a:stretch>
            <a:fillRect/>
          </a:stretch>
        </p:blipFill>
        <p:spPr>
          <a:xfrm>
            <a:off x="7349701" y="3585590"/>
            <a:ext cx="570798" cy="92205"/>
          </a:xfrm>
          <a:prstGeom prst="rect">
            <a:avLst/>
          </a:prstGeom>
        </p:spPr>
      </p:pic>
      <p:pic>
        <p:nvPicPr>
          <p:cNvPr id="97" name="Picture 96"/>
          <p:cNvPicPr>
            <a:picLocks noChangeAspect="1"/>
          </p:cNvPicPr>
          <p:nvPr/>
        </p:nvPicPr>
        <p:blipFill>
          <a:blip r:embed="rId83" cstate="print">
            <a:extLst>
              <a:ext uri="{28A0092B-C50C-407E-A947-70E740481C1C}">
                <a14:useLocalDpi xmlns:a14="http://schemas.microsoft.com/office/drawing/2010/main" val="0"/>
              </a:ext>
            </a:extLst>
          </a:blip>
          <a:stretch>
            <a:fillRect/>
          </a:stretch>
        </p:blipFill>
        <p:spPr>
          <a:xfrm>
            <a:off x="7974362" y="4218429"/>
            <a:ext cx="620104" cy="195089"/>
          </a:xfrm>
          <a:prstGeom prst="rect">
            <a:avLst/>
          </a:prstGeom>
        </p:spPr>
      </p:pic>
      <p:pic>
        <p:nvPicPr>
          <p:cNvPr id="99" name="Picture 98"/>
          <p:cNvPicPr>
            <a:picLocks noChangeAspect="1"/>
          </p:cNvPicPr>
          <p:nvPr/>
        </p:nvPicPr>
        <p:blipFill>
          <a:blip r:embed="rId84" cstate="print">
            <a:extLst>
              <a:ext uri="{28A0092B-C50C-407E-A947-70E740481C1C}">
                <a14:useLocalDpi xmlns:a14="http://schemas.microsoft.com/office/drawing/2010/main" val="0"/>
              </a:ext>
            </a:extLst>
          </a:blip>
          <a:stretch>
            <a:fillRect/>
          </a:stretch>
        </p:blipFill>
        <p:spPr>
          <a:xfrm>
            <a:off x="4804362" y="3875663"/>
            <a:ext cx="450195" cy="140461"/>
          </a:xfrm>
          <a:prstGeom prst="rect">
            <a:avLst/>
          </a:prstGeom>
        </p:spPr>
      </p:pic>
      <p:pic>
        <p:nvPicPr>
          <p:cNvPr id="83" name="Picture 82"/>
          <p:cNvPicPr>
            <a:picLocks noChangeAspect="1"/>
          </p:cNvPicPr>
          <p:nvPr/>
        </p:nvPicPr>
        <p:blipFill>
          <a:blip r:embed="rId85" cstate="print">
            <a:extLst>
              <a:ext uri="{28A0092B-C50C-407E-A947-70E740481C1C}">
                <a14:useLocalDpi xmlns:a14="http://schemas.microsoft.com/office/drawing/2010/main" val="0"/>
              </a:ext>
            </a:extLst>
          </a:blip>
          <a:stretch>
            <a:fillRect/>
          </a:stretch>
        </p:blipFill>
        <p:spPr>
          <a:xfrm>
            <a:off x="3909500" y="3848731"/>
            <a:ext cx="293784" cy="200948"/>
          </a:xfrm>
          <a:prstGeom prst="rect">
            <a:avLst/>
          </a:prstGeom>
        </p:spPr>
      </p:pic>
      <p:pic>
        <p:nvPicPr>
          <p:cNvPr id="20" name="Picture 19"/>
          <p:cNvPicPr>
            <a:picLocks noChangeAspect="1"/>
          </p:cNvPicPr>
          <p:nvPr/>
        </p:nvPicPr>
        <p:blipFill>
          <a:blip r:embed="rId86" cstate="print">
            <a:extLst>
              <a:ext uri="{28A0092B-C50C-407E-A947-70E740481C1C}">
                <a14:useLocalDpi xmlns:a14="http://schemas.microsoft.com/office/drawing/2010/main" val="0"/>
              </a:ext>
            </a:extLst>
          </a:blip>
          <a:stretch>
            <a:fillRect/>
          </a:stretch>
        </p:blipFill>
        <p:spPr>
          <a:xfrm>
            <a:off x="4822637" y="4117965"/>
            <a:ext cx="391284" cy="316037"/>
          </a:xfrm>
          <a:prstGeom prst="rect">
            <a:avLst/>
          </a:prstGeom>
        </p:spPr>
      </p:pic>
      <p:pic>
        <p:nvPicPr>
          <p:cNvPr id="21" name="Picture 20"/>
          <p:cNvPicPr>
            <a:picLocks noChangeAspect="1"/>
          </p:cNvPicPr>
          <p:nvPr/>
        </p:nvPicPr>
        <p:blipFill>
          <a:blip r:embed="rId87" cstate="print">
            <a:extLst>
              <a:ext uri="{28A0092B-C50C-407E-A947-70E740481C1C}">
                <a14:useLocalDpi xmlns:a14="http://schemas.microsoft.com/office/drawing/2010/main" val="0"/>
              </a:ext>
            </a:extLst>
          </a:blip>
          <a:stretch>
            <a:fillRect/>
          </a:stretch>
        </p:blipFill>
        <p:spPr>
          <a:xfrm>
            <a:off x="6308161" y="3605866"/>
            <a:ext cx="562928" cy="236430"/>
          </a:xfrm>
          <a:prstGeom prst="rect">
            <a:avLst/>
          </a:prstGeom>
        </p:spPr>
      </p:pic>
      <p:pic>
        <p:nvPicPr>
          <p:cNvPr id="23" name="Picture 22"/>
          <p:cNvPicPr>
            <a:picLocks noChangeAspect="1"/>
          </p:cNvPicPr>
          <p:nvPr/>
        </p:nvPicPr>
        <p:blipFill>
          <a:blip r:embed="rId88" cstate="print">
            <a:extLst>
              <a:ext uri="{28A0092B-C50C-407E-A947-70E740481C1C}">
                <a14:useLocalDpi xmlns:a14="http://schemas.microsoft.com/office/drawing/2010/main" val="0"/>
              </a:ext>
            </a:extLst>
          </a:blip>
          <a:stretch>
            <a:fillRect/>
          </a:stretch>
        </p:blipFill>
        <p:spPr>
          <a:xfrm>
            <a:off x="5606671" y="3663213"/>
            <a:ext cx="567641" cy="161330"/>
          </a:xfrm>
          <a:prstGeom prst="rect">
            <a:avLst/>
          </a:prstGeom>
        </p:spPr>
      </p:pic>
      <p:pic>
        <p:nvPicPr>
          <p:cNvPr id="26" name="Picture 2"/>
          <p:cNvPicPr>
            <a:picLocks noChangeAspect="1" noChangeArrowheads="1"/>
          </p:cNvPicPr>
          <p:nvPr/>
        </p:nvPicPr>
        <p:blipFill>
          <a:blip r:embed="rId89" cstate="print">
            <a:extLst>
              <a:ext uri="{28A0092B-C50C-407E-A947-70E740481C1C}">
                <a14:useLocalDpi xmlns:a14="http://schemas.microsoft.com/office/drawing/2010/main" val="0"/>
              </a:ext>
            </a:extLst>
          </a:blip>
          <a:srcRect/>
          <a:stretch>
            <a:fillRect/>
          </a:stretch>
        </p:blipFill>
        <p:spPr bwMode="auto">
          <a:xfrm>
            <a:off x="6489860" y="4115092"/>
            <a:ext cx="438494" cy="3337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8" name="Picture 27"/>
          <p:cNvPicPr>
            <a:picLocks noChangeAspect="1"/>
          </p:cNvPicPr>
          <p:nvPr/>
        </p:nvPicPr>
        <p:blipFill>
          <a:blip r:embed="rId90" cstate="print">
            <a:extLst>
              <a:ext uri="{28A0092B-C50C-407E-A947-70E740481C1C}">
                <a14:useLocalDpi xmlns:a14="http://schemas.microsoft.com/office/drawing/2010/main" val="0"/>
              </a:ext>
            </a:extLst>
          </a:blip>
          <a:stretch>
            <a:fillRect/>
          </a:stretch>
        </p:blipFill>
        <p:spPr>
          <a:xfrm>
            <a:off x="5525877" y="4235080"/>
            <a:ext cx="971186" cy="242796"/>
          </a:xfrm>
          <a:prstGeom prst="rect">
            <a:avLst/>
          </a:prstGeom>
        </p:spPr>
      </p:pic>
      <p:pic>
        <p:nvPicPr>
          <p:cNvPr id="24" name="Picture 23"/>
          <p:cNvPicPr>
            <a:picLocks noChangeAspect="1"/>
          </p:cNvPicPr>
          <p:nvPr/>
        </p:nvPicPr>
        <p:blipFill>
          <a:blip r:embed="rId91" cstate="print">
            <a:extLst>
              <a:ext uri="{28A0092B-C50C-407E-A947-70E740481C1C}">
                <a14:useLocalDpi xmlns:a14="http://schemas.microsoft.com/office/drawing/2010/main" val="0"/>
              </a:ext>
            </a:extLst>
          </a:blip>
          <a:stretch>
            <a:fillRect/>
          </a:stretch>
        </p:blipFill>
        <p:spPr>
          <a:xfrm>
            <a:off x="5589453" y="4181043"/>
            <a:ext cx="833205" cy="67535"/>
          </a:xfrm>
          <a:prstGeom prst="rect">
            <a:avLst/>
          </a:prstGeom>
        </p:spPr>
      </p:pic>
      <p:pic>
        <p:nvPicPr>
          <p:cNvPr id="100" name="Picture 99"/>
          <p:cNvPicPr>
            <a:picLocks noChangeAspect="1"/>
          </p:cNvPicPr>
          <p:nvPr/>
        </p:nvPicPr>
        <p:blipFill>
          <a:blip r:embed="rId92" cstate="print">
            <a:extLst>
              <a:ext uri="{28A0092B-C50C-407E-A947-70E740481C1C}">
                <a14:useLocalDpi xmlns:a14="http://schemas.microsoft.com/office/drawing/2010/main" val="0"/>
              </a:ext>
            </a:extLst>
          </a:blip>
          <a:stretch>
            <a:fillRect/>
          </a:stretch>
        </p:blipFill>
        <p:spPr>
          <a:xfrm>
            <a:off x="7972914" y="3606253"/>
            <a:ext cx="614516" cy="158019"/>
          </a:xfrm>
          <a:prstGeom prst="rect">
            <a:avLst/>
          </a:prstGeom>
        </p:spPr>
      </p:pic>
      <p:pic>
        <p:nvPicPr>
          <p:cNvPr id="34" name="Picture 33"/>
          <p:cNvPicPr>
            <a:picLocks noChangeAspect="1"/>
          </p:cNvPicPr>
          <p:nvPr/>
        </p:nvPicPr>
        <p:blipFill>
          <a:blip r:embed="rId93" cstate="print">
            <a:extLst>
              <a:ext uri="{28A0092B-C50C-407E-A947-70E740481C1C}">
                <a14:useLocalDpi xmlns:a14="http://schemas.microsoft.com/office/drawing/2010/main" val="0"/>
              </a:ext>
            </a:extLst>
          </a:blip>
          <a:stretch>
            <a:fillRect/>
          </a:stretch>
        </p:blipFill>
        <p:spPr>
          <a:xfrm>
            <a:off x="8050135" y="3779900"/>
            <a:ext cx="519138" cy="193120"/>
          </a:xfrm>
          <a:prstGeom prst="rect">
            <a:avLst/>
          </a:prstGeom>
        </p:spPr>
      </p:pic>
      <p:pic>
        <p:nvPicPr>
          <p:cNvPr id="37" name="Picture 36"/>
          <p:cNvPicPr>
            <a:picLocks noChangeAspect="1"/>
          </p:cNvPicPr>
          <p:nvPr/>
        </p:nvPicPr>
        <p:blipFill>
          <a:blip r:embed="rId94" cstate="print">
            <a:extLst>
              <a:ext uri="{28A0092B-C50C-407E-A947-70E740481C1C}">
                <a14:useLocalDpi xmlns:a14="http://schemas.microsoft.com/office/drawing/2010/main" val="0"/>
              </a:ext>
            </a:extLst>
          </a:blip>
          <a:stretch>
            <a:fillRect/>
          </a:stretch>
        </p:blipFill>
        <p:spPr>
          <a:xfrm>
            <a:off x="7245258" y="3752659"/>
            <a:ext cx="697484" cy="163781"/>
          </a:xfrm>
          <a:prstGeom prst="rect">
            <a:avLst/>
          </a:prstGeom>
        </p:spPr>
      </p:pic>
      <p:pic>
        <p:nvPicPr>
          <p:cNvPr id="44" name="Picture 43"/>
          <p:cNvPicPr>
            <a:picLocks noChangeAspect="1"/>
          </p:cNvPicPr>
          <p:nvPr/>
        </p:nvPicPr>
        <p:blipFill>
          <a:blip r:embed="rId95" cstate="print">
            <a:extLst>
              <a:ext uri="{28A0092B-C50C-407E-A947-70E740481C1C}">
                <a14:useLocalDpi xmlns:a14="http://schemas.microsoft.com/office/drawing/2010/main" val="0"/>
              </a:ext>
            </a:extLst>
          </a:blip>
          <a:stretch>
            <a:fillRect/>
          </a:stretch>
        </p:blipFill>
        <p:spPr>
          <a:xfrm>
            <a:off x="7296586" y="4259698"/>
            <a:ext cx="594649" cy="140295"/>
          </a:xfrm>
          <a:prstGeom prst="rect">
            <a:avLst/>
          </a:prstGeom>
        </p:spPr>
      </p:pic>
      <p:pic>
        <p:nvPicPr>
          <p:cNvPr id="47" name="Picture 46"/>
          <p:cNvPicPr>
            <a:picLocks noChangeAspect="1"/>
          </p:cNvPicPr>
          <p:nvPr/>
        </p:nvPicPr>
        <p:blipFill>
          <a:blip r:embed="rId96" cstate="print">
            <a:extLst>
              <a:ext uri="{28A0092B-C50C-407E-A947-70E740481C1C}">
                <a14:useLocalDpi xmlns:a14="http://schemas.microsoft.com/office/drawing/2010/main" val="0"/>
              </a:ext>
            </a:extLst>
          </a:blip>
          <a:stretch>
            <a:fillRect/>
          </a:stretch>
        </p:blipFill>
        <p:spPr>
          <a:xfrm>
            <a:off x="8136402" y="4029082"/>
            <a:ext cx="476391" cy="187021"/>
          </a:xfrm>
          <a:prstGeom prst="rect">
            <a:avLst/>
          </a:prstGeom>
        </p:spPr>
      </p:pic>
      <p:pic>
        <p:nvPicPr>
          <p:cNvPr id="102" name="Picture 101"/>
          <p:cNvPicPr>
            <a:picLocks noChangeAspect="1"/>
          </p:cNvPicPr>
          <p:nvPr/>
        </p:nvPicPr>
        <p:blipFill>
          <a:blip r:embed="rId97" cstate="print">
            <a:extLst>
              <a:ext uri="{28A0092B-C50C-407E-A947-70E740481C1C}">
                <a14:useLocalDpi xmlns:a14="http://schemas.microsoft.com/office/drawing/2010/main" val="0"/>
              </a:ext>
            </a:extLst>
          </a:blip>
          <a:stretch>
            <a:fillRect/>
          </a:stretch>
        </p:blipFill>
        <p:spPr>
          <a:xfrm>
            <a:off x="1485670" y="5797209"/>
            <a:ext cx="399608" cy="432909"/>
          </a:xfrm>
          <a:prstGeom prst="rect">
            <a:avLst/>
          </a:prstGeom>
        </p:spPr>
      </p:pic>
      <p:pic>
        <p:nvPicPr>
          <p:cNvPr id="104" name="Picture 103"/>
          <p:cNvPicPr>
            <a:picLocks noChangeAspect="1"/>
          </p:cNvPicPr>
          <p:nvPr/>
        </p:nvPicPr>
        <p:blipFill>
          <a:blip r:embed="rId98" cstate="print">
            <a:extLst>
              <a:ext uri="{28A0092B-C50C-407E-A947-70E740481C1C}">
                <a14:useLocalDpi xmlns:a14="http://schemas.microsoft.com/office/drawing/2010/main" val="0"/>
              </a:ext>
            </a:extLst>
          </a:blip>
          <a:stretch>
            <a:fillRect/>
          </a:stretch>
        </p:blipFill>
        <p:spPr>
          <a:xfrm>
            <a:off x="1134674" y="5193323"/>
            <a:ext cx="640331" cy="281612"/>
          </a:xfrm>
          <a:prstGeom prst="rect">
            <a:avLst/>
          </a:prstGeom>
        </p:spPr>
      </p:pic>
      <p:pic>
        <p:nvPicPr>
          <p:cNvPr id="105" name="Picture 6"/>
          <p:cNvPicPr>
            <a:picLocks noChangeAspect="1" noChangeArrowheads="1"/>
          </p:cNvPicPr>
          <p:nvPr/>
        </p:nvPicPr>
        <p:blipFill>
          <a:blip r:embed="rId99" cstate="print">
            <a:extLst>
              <a:ext uri="{28A0092B-C50C-407E-A947-70E740481C1C}">
                <a14:useLocalDpi xmlns:a14="http://schemas.microsoft.com/office/drawing/2010/main" val="0"/>
              </a:ext>
            </a:extLst>
          </a:blip>
          <a:srcRect/>
          <a:stretch>
            <a:fillRect/>
          </a:stretch>
        </p:blipFill>
        <p:spPr bwMode="auto">
          <a:xfrm>
            <a:off x="642123" y="5809825"/>
            <a:ext cx="753789" cy="195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7" name="Picture 11"/>
          <p:cNvPicPr>
            <a:picLocks noChangeAspect="1" noChangeArrowheads="1"/>
          </p:cNvPicPr>
          <p:nvPr/>
        </p:nvPicPr>
        <p:blipFill>
          <a:blip r:embed="rId100"/>
          <a:srcRect/>
          <a:stretch>
            <a:fillRect/>
          </a:stretch>
        </p:blipFill>
        <p:spPr bwMode="auto">
          <a:xfrm>
            <a:off x="491872" y="6046130"/>
            <a:ext cx="920747" cy="214939"/>
          </a:xfrm>
          <a:prstGeom prst="rect">
            <a:avLst/>
          </a:prstGeom>
          <a:noFill/>
          <a:ln w="9525">
            <a:noFill/>
            <a:miter lim="800000"/>
            <a:headEnd/>
            <a:tailEnd/>
          </a:ln>
        </p:spPr>
      </p:pic>
      <p:pic>
        <p:nvPicPr>
          <p:cNvPr id="106" name="Picture 105"/>
          <p:cNvPicPr>
            <a:picLocks noChangeAspect="1"/>
          </p:cNvPicPr>
          <p:nvPr/>
        </p:nvPicPr>
        <p:blipFill>
          <a:blip r:embed="rId101" cstate="print">
            <a:extLst>
              <a:ext uri="{28A0092B-C50C-407E-A947-70E740481C1C}">
                <a14:useLocalDpi xmlns:a14="http://schemas.microsoft.com/office/drawing/2010/main" val="0"/>
              </a:ext>
            </a:extLst>
          </a:blip>
          <a:stretch>
            <a:fillRect/>
          </a:stretch>
        </p:blipFill>
        <p:spPr>
          <a:xfrm>
            <a:off x="534654" y="5608885"/>
            <a:ext cx="559932" cy="141955"/>
          </a:xfrm>
          <a:prstGeom prst="rect">
            <a:avLst/>
          </a:prstGeom>
        </p:spPr>
      </p:pic>
      <p:pic>
        <p:nvPicPr>
          <p:cNvPr id="103" name="Picture 102"/>
          <p:cNvPicPr>
            <a:picLocks noChangeAspect="1" noChangeArrowheads="1"/>
          </p:cNvPicPr>
          <p:nvPr/>
        </p:nvPicPr>
        <p:blipFill>
          <a:blip r:embed="rId102" cstate="print"/>
          <a:srcRect/>
          <a:stretch>
            <a:fillRect/>
          </a:stretch>
        </p:blipFill>
        <p:spPr bwMode="auto">
          <a:xfrm>
            <a:off x="643594" y="5107853"/>
            <a:ext cx="325499" cy="381920"/>
          </a:xfrm>
          <a:prstGeom prst="rect">
            <a:avLst/>
          </a:prstGeom>
          <a:noFill/>
          <a:ln w="9525">
            <a:noFill/>
            <a:miter lim="800000"/>
            <a:headEnd/>
            <a:tailEnd/>
          </a:ln>
        </p:spPr>
      </p:pic>
      <p:pic>
        <p:nvPicPr>
          <p:cNvPr id="108" name="Picture 107"/>
          <p:cNvPicPr>
            <a:picLocks noChangeAspect="1"/>
          </p:cNvPicPr>
          <p:nvPr/>
        </p:nvPicPr>
        <p:blipFill>
          <a:blip r:embed="rId103" cstate="print">
            <a:extLst>
              <a:ext uri="{28A0092B-C50C-407E-A947-70E740481C1C}">
                <a14:useLocalDpi xmlns:a14="http://schemas.microsoft.com/office/drawing/2010/main" val="0"/>
              </a:ext>
            </a:extLst>
          </a:blip>
          <a:stretch>
            <a:fillRect/>
          </a:stretch>
        </p:blipFill>
        <p:spPr>
          <a:xfrm>
            <a:off x="1216512" y="5525827"/>
            <a:ext cx="601193" cy="286283"/>
          </a:xfrm>
          <a:prstGeom prst="rect">
            <a:avLst/>
          </a:prstGeom>
        </p:spPr>
      </p:pic>
      <p:pic>
        <p:nvPicPr>
          <p:cNvPr id="111" name="Picture 2"/>
          <p:cNvPicPr>
            <a:picLocks noChangeAspect="1" noChangeArrowheads="1"/>
          </p:cNvPicPr>
          <p:nvPr/>
        </p:nvPicPr>
        <p:blipFill>
          <a:blip r:embed="rId104" cstate="print">
            <a:extLst>
              <a:ext uri="{28A0092B-C50C-407E-A947-70E740481C1C}">
                <a14:useLocalDpi xmlns:a14="http://schemas.microsoft.com/office/drawing/2010/main" val="0"/>
              </a:ext>
            </a:extLst>
          </a:blip>
          <a:srcRect/>
          <a:stretch>
            <a:fillRect/>
          </a:stretch>
        </p:blipFill>
        <p:spPr bwMode="auto">
          <a:xfrm>
            <a:off x="2243911" y="5639436"/>
            <a:ext cx="345704" cy="353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2" name="Picture 111"/>
          <p:cNvPicPr>
            <a:picLocks noChangeAspect="1"/>
          </p:cNvPicPr>
          <p:nvPr/>
        </p:nvPicPr>
        <p:blipFill>
          <a:blip r:embed="rId105" cstate="print">
            <a:extLst>
              <a:ext uri="{28A0092B-C50C-407E-A947-70E740481C1C}">
                <a14:useLocalDpi xmlns:a14="http://schemas.microsoft.com/office/drawing/2010/main" val="0"/>
              </a:ext>
            </a:extLst>
          </a:blip>
          <a:stretch>
            <a:fillRect/>
          </a:stretch>
        </p:blipFill>
        <p:spPr>
          <a:xfrm>
            <a:off x="2929159" y="5458090"/>
            <a:ext cx="569842" cy="120521"/>
          </a:xfrm>
          <a:prstGeom prst="rect">
            <a:avLst/>
          </a:prstGeom>
        </p:spPr>
      </p:pic>
      <p:pic>
        <p:nvPicPr>
          <p:cNvPr id="114" name="Picture 113"/>
          <p:cNvPicPr>
            <a:picLocks noChangeAspect="1"/>
          </p:cNvPicPr>
          <p:nvPr/>
        </p:nvPicPr>
        <p:blipFill>
          <a:blip r:embed="rId106" cstate="print">
            <a:extLst>
              <a:ext uri="{28A0092B-C50C-407E-A947-70E740481C1C}">
                <a14:useLocalDpi xmlns:a14="http://schemas.microsoft.com/office/drawing/2010/main" val="0"/>
              </a:ext>
            </a:extLst>
          </a:blip>
          <a:stretch>
            <a:fillRect/>
          </a:stretch>
        </p:blipFill>
        <p:spPr>
          <a:xfrm>
            <a:off x="2152964" y="5109399"/>
            <a:ext cx="688207" cy="282167"/>
          </a:xfrm>
          <a:prstGeom prst="rect">
            <a:avLst/>
          </a:prstGeom>
        </p:spPr>
      </p:pic>
      <p:pic>
        <p:nvPicPr>
          <p:cNvPr id="115" name="Picture 2"/>
          <p:cNvPicPr>
            <a:picLocks noChangeAspect="1" noChangeArrowheads="1"/>
          </p:cNvPicPr>
          <p:nvPr/>
        </p:nvPicPr>
        <p:blipFill>
          <a:blip r:embed="rId107" cstate="print">
            <a:extLst>
              <a:ext uri="{28A0092B-C50C-407E-A947-70E740481C1C}">
                <a14:useLocalDpi xmlns:a14="http://schemas.microsoft.com/office/drawing/2010/main" val="0"/>
              </a:ext>
            </a:extLst>
          </a:blip>
          <a:srcRect/>
          <a:stretch>
            <a:fillRect/>
          </a:stretch>
        </p:blipFill>
        <p:spPr bwMode="auto">
          <a:xfrm>
            <a:off x="2711392" y="5656261"/>
            <a:ext cx="351359" cy="3869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6" name="Picture 3"/>
          <p:cNvPicPr>
            <a:picLocks noChangeAspect="1" noChangeArrowheads="1"/>
          </p:cNvPicPr>
          <p:nvPr/>
        </p:nvPicPr>
        <p:blipFill>
          <a:blip r:embed="rId108" cstate="print"/>
          <a:srcRect/>
          <a:stretch>
            <a:fillRect/>
          </a:stretch>
        </p:blipFill>
        <p:spPr bwMode="auto">
          <a:xfrm>
            <a:off x="2207693" y="5423421"/>
            <a:ext cx="599710" cy="189858"/>
          </a:xfrm>
          <a:prstGeom prst="rect">
            <a:avLst/>
          </a:prstGeom>
          <a:noFill/>
          <a:ln w="9525">
            <a:noFill/>
            <a:miter lim="800000"/>
            <a:headEnd/>
            <a:tailEnd/>
          </a:ln>
        </p:spPr>
      </p:pic>
      <p:pic>
        <p:nvPicPr>
          <p:cNvPr id="117" name="Picture 116" descr="Procurity.png"/>
          <p:cNvPicPr>
            <a:picLocks noChangeAspect="1"/>
          </p:cNvPicPr>
          <p:nvPr/>
        </p:nvPicPr>
        <p:blipFill>
          <a:blip r:embed="rId109" cstate="print"/>
          <a:srcRect/>
          <a:stretch>
            <a:fillRect/>
          </a:stretch>
        </p:blipFill>
        <p:spPr bwMode="auto">
          <a:xfrm>
            <a:off x="2152964" y="6046130"/>
            <a:ext cx="594245" cy="208096"/>
          </a:xfrm>
          <a:prstGeom prst="rect">
            <a:avLst/>
          </a:prstGeom>
          <a:noFill/>
          <a:ln w="9525">
            <a:noFill/>
            <a:miter lim="800000"/>
            <a:headEnd/>
            <a:tailEnd/>
          </a:ln>
        </p:spPr>
      </p:pic>
      <p:pic>
        <p:nvPicPr>
          <p:cNvPr id="110" name="Picture 109"/>
          <p:cNvPicPr>
            <a:picLocks noChangeAspect="1"/>
          </p:cNvPicPr>
          <p:nvPr/>
        </p:nvPicPr>
        <p:blipFill>
          <a:blip r:embed="rId110" cstate="print">
            <a:extLst>
              <a:ext uri="{28A0092B-C50C-407E-A947-70E740481C1C}">
                <a14:useLocalDpi xmlns:a14="http://schemas.microsoft.com/office/drawing/2010/main" val="0"/>
              </a:ext>
            </a:extLst>
          </a:blip>
          <a:stretch>
            <a:fillRect/>
          </a:stretch>
        </p:blipFill>
        <p:spPr>
          <a:xfrm>
            <a:off x="2841240" y="5166326"/>
            <a:ext cx="749437" cy="160594"/>
          </a:xfrm>
          <a:prstGeom prst="rect">
            <a:avLst/>
          </a:prstGeom>
        </p:spPr>
      </p:pic>
      <p:pic>
        <p:nvPicPr>
          <p:cNvPr id="109" name="Picture 108"/>
          <p:cNvPicPr>
            <a:picLocks noChangeAspect="1"/>
          </p:cNvPicPr>
          <p:nvPr/>
        </p:nvPicPr>
        <p:blipFill>
          <a:blip r:embed="rId111" cstate="print">
            <a:extLst>
              <a:ext uri="{28A0092B-C50C-407E-A947-70E740481C1C}">
                <a14:useLocalDpi xmlns:a14="http://schemas.microsoft.com/office/drawing/2010/main" val="0"/>
              </a:ext>
            </a:extLst>
          </a:blip>
          <a:stretch>
            <a:fillRect/>
          </a:stretch>
        </p:blipFill>
        <p:spPr>
          <a:xfrm>
            <a:off x="2857712" y="6058330"/>
            <a:ext cx="667690" cy="206376"/>
          </a:xfrm>
          <a:prstGeom prst="rect">
            <a:avLst/>
          </a:prstGeom>
        </p:spPr>
      </p:pic>
      <p:pic>
        <p:nvPicPr>
          <p:cNvPr id="118" name="Picture 117"/>
          <p:cNvPicPr>
            <a:picLocks noChangeAspect="1"/>
          </p:cNvPicPr>
          <p:nvPr/>
        </p:nvPicPr>
        <p:blipFill>
          <a:blip r:embed="rId112" cstate="print">
            <a:extLst>
              <a:ext uri="{28A0092B-C50C-407E-A947-70E740481C1C}">
                <a14:useLocalDpi xmlns:a14="http://schemas.microsoft.com/office/drawing/2010/main" val="0"/>
              </a:ext>
            </a:extLst>
          </a:blip>
          <a:stretch>
            <a:fillRect/>
          </a:stretch>
        </p:blipFill>
        <p:spPr>
          <a:xfrm>
            <a:off x="3179878" y="5711509"/>
            <a:ext cx="303495" cy="251902"/>
          </a:xfrm>
          <a:prstGeom prst="rect">
            <a:avLst/>
          </a:prstGeom>
        </p:spPr>
      </p:pic>
      <p:pic>
        <p:nvPicPr>
          <p:cNvPr id="124" name="Picture 123"/>
          <p:cNvPicPr>
            <a:picLocks noChangeAspect="1"/>
          </p:cNvPicPr>
          <p:nvPr/>
        </p:nvPicPr>
        <p:blipFill>
          <a:blip r:embed="rId113" cstate="print">
            <a:extLst>
              <a:ext uri="{28A0092B-C50C-407E-A947-70E740481C1C}">
                <a14:useLocalDpi xmlns:a14="http://schemas.microsoft.com/office/drawing/2010/main" val="0"/>
              </a:ext>
            </a:extLst>
          </a:blip>
          <a:stretch>
            <a:fillRect/>
          </a:stretch>
        </p:blipFill>
        <p:spPr>
          <a:xfrm>
            <a:off x="4494462" y="5178317"/>
            <a:ext cx="690461" cy="214950"/>
          </a:xfrm>
          <a:prstGeom prst="rect">
            <a:avLst/>
          </a:prstGeom>
        </p:spPr>
      </p:pic>
      <p:pic>
        <p:nvPicPr>
          <p:cNvPr id="126" name="Picture 125"/>
          <p:cNvPicPr>
            <a:picLocks noChangeAspect="1"/>
          </p:cNvPicPr>
          <p:nvPr/>
        </p:nvPicPr>
        <p:blipFill>
          <a:blip r:embed="rId114" cstate="print">
            <a:extLst>
              <a:ext uri="{28A0092B-C50C-407E-A947-70E740481C1C}">
                <a14:useLocalDpi xmlns:a14="http://schemas.microsoft.com/office/drawing/2010/main" val="0"/>
              </a:ext>
            </a:extLst>
          </a:blip>
          <a:stretch>
            <a:fillRect/>
          </a:stretch>
        </p:blipFill>
        <p:spPr>
          <a:xfrm>
            <a:off x="3900938" y="5196797"/>
            <a:ext cx="486435" cy="431712"/>
          </a:xfrm>
          <a:prstGeom prst="rect">
            <a:avLst/>
          </a:prstGeom>
        </p:spPr>
      </p:pic>
      <p:pic>
        <p:nvPicPr>
          <p:cNvPr id="127" name="Picture 126"/>
          <p:cNvPicPr>
            <a:picLocks noChangeAspect="1"/>
          </p:cNvPicPr>
          <p:nvPr/>
        </p:nvPicPr>
        <p:blipFill>
          <a:blip r:embed="rId115" cstate="print">
            <a:extLst>
              <a:ext uri="{28A0092B-C50C-407E-A947-70E740481C1C}">
                <a14:useLocalDpi xmlns:a14="http://schemas.microsoft.com/office/drawing/2010/main" val="0"/>
              </a:ext>
            </a:extLst>
          </a:blip>
          <a:stretch>
            <a:fillRect/>
          </a:stretch>
        </p:blipFill>
        <p:spPr>
          <a:xfrm>
            <a:off x="3850372" y="6053948"/>
            <a:ext cx="581094" cy="129403"/>
          </a:xfrm>
          <a:prstGeom prst="rect">
            <a:avLst/>
          </a:prstGeom>
        </p:spPr>
      </p:pic>
      <p:pic>
        <p:nvPicPr>
          <p:cNvPr id="119" name="Picture 118"/>
          <p:cNvPicPr>
            <a:picLocks noChangeAspect="1"/>
          </p:cNvPicPr>
          <p:nvPr/>
        </p:nvPicPr>
        <p:blipFill>
          <a:blip r:embed="rId116" cstate="print">
            <a:extLst>
              <a:ext uri="{28A0092B-C50C-407E-A947-70E740481C1C}">
                <a14:useLocalDpi xmlns:a14="http://schemas.microsoft.com/office/drawing/2010/main" val="0"/>
              </a:ext>
            </a:extLst>
          </a:blip>
          <a:stretch>
            <a:fillRect/>
          </a:stretch>
        </p:blipFill>
        <p:spPr>
          <a:xfrm>
            <a:off x="3884535" y="2299379"/>
            <a:ext cx="591724" cy="282671"/>
          </a:xfrm>
          <a:prstGeom prst="rect">
            <a:avLst/>
          </a:prstGeom>
        </p:spPr>
      </p:pic>
      <p:pic>
        <p:nvPicPr>
          <p:cNvPr id="122" name="Picture 121"/>
          <p:cNvPicPr>
            <a:picLocks noChangeAspect="1"/>
          </p:cNvPicPr>
          <p:nvPr/>
        </p:nvPicPr>
        <p:blipFill>
          <a:blip r:embed="rId117" cstate="print">
            <a:extLst>
              <a:ext uri="{28A0092B-C50C-407E-A947-70E740481C1C}">
                <a14:useLocalDpi xmlns:a14="http://schemas.microsoft.com/office/drawing/2010/main" val="0"/>
              </a:ext>
            </a:extLst>
          </a:blip>
          <a:stretch>
            <a:fillRect/>
          </a:stretch>
        </p:blipFill>
        <p:spPr>
          <a:xfrm>
            <a:off x="4476259" y="5469332"/>
            <a:ext cx="782514" cy="168541"/>
          </a:xfrm>
          <a:prstGeom prst="rect">
            <a:avLst/>
          </a:prstGeom>
        </p:spPr>
      </p:pic>
      <p:pic>
        <p:nvPicPr>
          <p:cNvPr id="123" name="Picture 122"/>
          <p:cNvPicPr>
            <a:picLocks noChangeAspect="1"/>
          </p:cNvPicPr>
          <p:nvPr/>
        </p:nvPicPr>
        <p:blipFill>
          <a:blip r:embed="rId118" cstate="print">
            <a:extLst>
              <a:ext uri="{28A0092B-C50C-407E-A947-70E740481C1C}">
                <a14:useLocalDpi xmlns:a14="http://schemas.microsoft.com/office/drawing/2010/main" val="0"/>
              </a:ext>
            </a:extLst>
          </a:blip>
          <a:stretch>
            <a:fillRect/>
          </a:stretch>
        </p:blipFill>
        <p:spPr>
          <a:xfrm>
            <a:off x="4454736" y="5840803"/>
            <a:ext cx="833542" cy="555695"/>
          </a:xfrm>
          <a:prstGeom prst="rect">
            <a:avLst/>
          </a:prstGeom>
        </p:spPr>
      </p:pic>
      <p:pic>
        <p:nvPicPr>
          <p:cNvPr id="121" name="Picture 120"/>
          <p:cNvPicPr>
            <a:picLocks noChangeAspect="1"/>
          </p:cNvPicPr>
          <p:nvPr/>
        </p:nvPicPr>
        <p:blipFill>
          <a:blip r:embed="rId119" cstate="print">
            <a:extLst>
              <a:ext uri="{28A0092B-C50C-407E-A947-70E740481C1C}">
                <a14:useLocalDpi xmlns:a14="http://schemas.microsoft.com/office/drawing/2010/main" val="0"/>
              </a:ext>
            </a:extLst>
          </a:blip>
          <a:stretch>
            <a:fillRect/>
          </a:stretch>
        </p:blipFill>
        <p:spPr>
          <a:xfrm>
            <a:off x="4622431" y="5711509"/>
            <a:ext cx="636342" cy="183914"/>
          </a:xfrm>
          <a:prstGeom prst="rect">
            <a:avLst/>
          </a:prstGeom>
        </p:spPr>
      </p:pic>
      <p:pic>
        <p:nvPicPr>
          <p:cNvPr id="129" name="Picture 128"/>
          <p:cNvPicPr>
            <a:picLocks noChangeAspect="1"/>
          </p:cNvPicPr>
          <p:nvPr/>
        </p:nvPicPr>
        <p:blipFill>
          <a:blip r:embed="rId120" cstate="print">
            <a:extLst>
              <a:ext uri="{28A0092B-C50C-407E-A947-70E740481C1C}">
                <a14:useLocalDpi xmlns:a14="http://schemas.microsoft.com/office/drawing/2010/main" val="0"/>
              </a:ext>
            </a:extLst>
          </a:blip>
          <a:stretch>
            <a:fillRect/>
          </a:stretch>
        </p:blipFill>
        <p:spPr>
          <a:xfrm>
            <a:off x="5607143" y="5735058"/>
            <a:ext cx="562689" cy="145787"/>
          </a:xfrm>
          <a:prstGeom prst="rect">
            <a:avLst/>
          </a:prstGeom>
        </p:spPr>
      </p:pic>
      <p:pic>
        <p:nvPicPr>
          <p:cNvPr id="130" name="Picture 129"/>
          <p:cNvPicPr>
            <a:picLocks noChangeAspect="1"/>
          </p:cNvPicPr>
          <p:nvPr/>
        </p:nvPicPr>
        <p:blipFill>
          <a:blip r:embed="rId121" cstate="print">
            <a:extLst>
              <a:ext uri="{28A0092B-C50C-407E-A947-70E740481C1C}">
                <a14:useLocalDpi xmlns:a14="http://schemas.microsoft.com/office/drawing/2010/main" val="0"/>
              </a:ext>
            </a:extLst>
          </a:blip>
          <a:stretch>
            <a:fillRect/>
          </a:stretch>
        </p:blipFill>
        <p:spPr>
          <a:xfrm>
            <a:off x="5591449" y="5150172"/>
            <a:ext cx="1311536" cy="148641"/>
          </a:xfrm>
          <a:prstGeom prst="rect">
            <a:avLst/>
          </a:prstGeom>
        </p:spPr>
      </p:pic>
      <p:pic>
        <p:nvPicPr>
          <p:cNvPr id="131" name="Picture 130"/>
          <p:cNvPicPr>
            <a:picLocks noChangeAspect="1"/>
          </p:cNvPicPr>
          <p:nvPr/>
        </p:nvPicPr>
        <p:blipFill>
          <a:blip r:embed="rId122">
            <a:extLst>
              <a:ext uri="{28A0092B-C50C-407E-A947-70E740481C1C}">
                <a14:useLocalDpi xmlns:a14="http://schemas.microsoft.com/office/drawing/2010/main" val="0"/>
              </a:ext>
            </a:extLst>
          </a:blip>
          <a:stretch>
            <a:fillRect/>
          </a:stretch>
        </p:blipFill>
        <p:spPr>
          <a:xfrm>
            <a:off x="6559825" y="5323398"/>
            <a:ext cx="288826" cy="319931"/>
          </a:xfrm>
          <a:prstGeom prst="rect">
            <a:avLst/>
          </a:prstGeom>
        </p:spPr>
      </p:pic>
      <p:pic>
        <p:nvPicPr>
          <p:cNvPr id="132" name="Picture 131"/>
          <p:cNvPicPr>
            <a:picLocks noChangeAspect="1"/>
          </p:cNvPicPr>
          <p:nvPr/>
        </p:nvPicPr>
        <p:blipFill>
          <a:blip r:embed="rId123" cstate="print">
            <a:extLst>
              <a:ext uri="{28A0092B-C50C-407E-A947-70E740481C1C}">
                <a14:useLocalDpi xmlns:a14="http://schemas.microsoft.com/office/drawing/2010/main" val="0"/>
              </a:ext>
            </a:extLst>
          </a:blip>
          <a:stretch>
            <a:fillRect/>
          </a:stretch>
        </p:blipFill>
        <p:spPr>
          <a:xfrm>
            <a:off x="5583987" y="5899425"/>
            <a:ext cx="958135" cy="177095"/>
          </a:xfrm>
          <a:prstGeom prst="rect">
            <a:avLst/>
          </a:prstGeom>
        </p:spPr>
      </p:pic>
      <p:pic>
        <p:nvPicPr>
          <p:cNvPr id="133" name="Picture 132"/>
          <p:cNvPicPr>
            <a:picLocks noChangeAspect="1"/>
          </p:cNvPicPr>
          <p:nvPr/>
        </p:nvPicPr>
        <p:blipFill>
          <a:blip r:embed="rId124" cstate="print">
            <a:extLst>
              <a:ext uri="{28A0092B-C50C-407E-A947-70E740481C1C}">
                <a14:useLocalDpi xmlns:a14="http://schemas.microsoft.com/office/drawing/2010/main" val="0"/>
              </a:ext>
            </a:extLst>
          </a:blip>
          <a:stretch>
            <a:fillRect/>
          </a:stretch>
        </p:blipFill>
        <p:spPr>
          <a:xfrm>
            <a:off x="5638230" y="5310402"/>
            <a:ext cx="342032" cy="339750"/>
          </a:xfrm>
          <a:prstGeom prst="rect">
            <a:avLst/>
          </a:prstGeom>
        </p:spPr>
      </p:pic>
      <p:pic>
        <p:nvPicPr>
          <p:cNvPr id="134" name="Picture 133"/>
          <p:cNvPicPr>
            <a:picLocks noChangeAspect="1" noChangeArrowheads="1"/>
          </p:cNvPicPr>
          <p:nvPr/>
        </p:nvPicPr>
        <p:blipFill>
          <a:blip r:embed="rId125" cstate="print">
            <a:extLst>
              <a:ext uri="{28A0092B-C50C-407E-A947-70E740481C1C}">
                <a14:useLocalDpi xmlns:a14="http://schemas.microsoft.com/office/drawing/2010/main" val="0"/>
              </a:ext>
            </a:extLst>
          </a:blip>
          <a:srcRect/>
          <a:stretch>
            <a:fillRect/>
          </a:stretch>
        </p:blipFill>
        <p:spPr bwMode="auto">
          <a:xfrm>
            <a:off x="6351666" y="5708736"/>
            <a:ext cx="585502" cy="1431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8" name="Picture 11"/>
          <p:cNvPicPr>
            <a:picLocks noChangeAspect="1" noChangeArrowheads="1"/>
          </p:cNvPicPr>
          <p:nvPr/>
        </p:nvPicPr>
        <p:blipFill>
          <a:blip r:embed="rId126" cstate="print"/>
          <a:srcRect/>
          <a:stretch>
            <a:fillRect/>
          </a:stretch>
        </p:blipFill>
        <p:spPr bwMode="auto">
          <a:xfrm>
            <a:off x="3850372" y="5716060"/>
            <a:ext cx="752725" cy="200401"/>
          </a:xfrm>
          <a:prstGeom prst="rect">
            <a:avLst/>
          </a:prstGeom>
          <a:noFill/>
          <a:ln w="9525">
            <a:noFill/>
            <a:miter lim="800000"/>
            <a:headEnd/>
            <a:tailEnd/>
          </a:ln>
        </p:spPr>
      </p:pic>
      <p:pic>
        <p:nvPicPr>
          <p:cNvPr id="139" name="Picture 138"/>
          <p:cNvPicPr>
            <a:picLocks noChangeAspect="1"/>
          </p:cNvPicPr>
          <p:nvPr/>
        </p:nvPicPr>
        <p:blipFill>
          <a:blip r:embed="rId127" cstate="print">
            <a:extLst>
              <a:ext uri="{28A0092B-C50C-407E-A947-70E740481C1C}">
                <a14:useLocalDpi xmlns:a14="http://schemas.microsoft.com/office/drawing/2010/main" val="0"/>
              </a:ext>
            </a:extLst>
          </a:blip>
          <a:stretch>
            <a:fillRect/>
          </a:stretch>
        </p:blipFill>
        <p:spPr>
          <a:xfrm>
            <a:off x="5540165" y="6083709"/>
            <a:ext cx="1409813" cy="180232"/>
          </a:xfrm>
          <a:prstGeom prst="rect">
            <a:avLst/>
          </a:prstGeom>
        </p:spPr>
      </p:pic>
      <p:pic>
        <p:nvPicPr>
          <p:cNvPr id="140" name="Picture 139"/>
          <p:cNvPicPr>
            <a:picLocks noChangeAspect="1"/>
          </p:cNvPicPr>
          <p:nvPr/>
        </p:nvPicPr>
        <p:blipFill>
          <a:blip r:embed="rId128" cstate="print">
            <a:extLst>
              <a:ext uri="{28A0092B-C50C-407E-A947-70E740481C1C}">
                <a14:useLocalDpi xmlns:a14="http://schemas.microsoft.com/office/drawing/2010/main" val="0"/>
              </a:ext>
            </a:extLst>
          </a:blip>
          <a:stretch>
            <a:fillRect/>
          </a:stretch>
        </p:blipFill>
        <p:spPr>
          <a:xfrm>
            <a:off x="6006055" y="5312630"/>
            <a:ext cx="487167" cy="365375"/>
          </a:xfrm>
          <a:prstGeom prst="rect">
            <a:avLst/>
          </a:prstGeom>
        </p:spPr>
      </p:pic>
      <p:pic>
        <p:nvPicPr>
          <p:cNvPr id="141" name="Picture 140"/>
          <p:cNvPicPr>
            <a:picLocks noChangeAspect="1"/>
          </p:cNvPicPr>
          <p:nvPr/>
        </p:nvPicPr>
        <p:blipFill>
          <a:blip r:embed="rId129" cstate="print">
            <a:extLst>
              <a:ext uri="{28A0092B-C50C-407E-A947-70E740481C1C}">
                <a14:useLocalDpi xmlns:a14="http://schemas.microsoft.com/office/drawing/2010/main" val="0"/>
              </a:ext>
            </a:extLst>
          </a:blip>
          <a:stretch>
            <a:fillRect/>
          </a:stretch>
        </p:blipFill>
        <p:spPr>
          <a:xfrm>
            <a:off x="6588918" y="5886541"/>
            <a:ext cx="254244" cy="254244"/>
          </a:xfrm>
          <a:prstGeom prst="rect">
            <a:avLst/>
          </a:prstGeom>
        </p:spPr>
      </p:pic>
      <p:pic>
        <p:nvPicPr>
          <p:cNvPr id="143" name="Picture 142"/>
          <p:cNvPicPr>
            <a:picLocks noChangeAspect="1" noChangeArrowheads="1"/>
          </p:cNvPicPr>
          <p:nvPr/>
        </p:nvPicPr>
        <p:blipFill>
          <a:blip r:embed="rId130" cstate="print">
            <a:extLst>
              <a:ext uri="{28A0092B-C50C-407E-A947-70E740481C1C}">
                <a14:useLocalDpi xmlns:a14="http://schemas.microsoft.com/office/drawing/2010/main" val="0"/>
              </a:ext>
            </a:extLst>
          </a:blip>
          <a:srcRect/>
          <a:stretch>
            <a:fillRect/>
          </a:stretch>
        </p:blipFill>
        <p:spPr bwMode="auto">
          <a:xfrm>
            <a:off x="7966097" y="5174949"/>
            <a:ext cx="667690" cy="1802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4" name="Picture 143"/>
          <p:cNvPicPr>
            <a:picLocks noChangeAspect="1"/>
          </p:cNvPicPr>
          <p:nvPr/>
        </p:nvPicPr>
        <p:blipFill>
          <a:blip r:embed="rId131" cstate="print">
            <a:extLst>
              <a:ext uri="{28A0092B-C50C-407E-A947-70E740481C1C}">
                <a14:useLocalDpi xmlns:a14="http://schemas.microsoft.com/office/drawing/2010/main" val="0"/>
              </a:ext>
            </a:extLst>
          </a:blip>
          <a:stretch>
            <a:fillRect/>
          </a:stretch>
        </p:blipFill>
        <p:spPr>
          <a:xfrm>
            <a:off x="8072901" y="5874318"/>
            <a:ext cx="423026" cy="218516"/>
          </a:xfrm>
          <a:prstGeom prst="rect">
            <a:avLst/>
          </a:prstGeom>
        </p:spPr>
      </p:pic>
      <p:pic>
        <p:nvPicPr>
          <p:cNvPr id="145" name="Picture 3"/>
          <p:cNvPicPr>
            <a:picLocks noChangeAspect="1" noChangeArrowheads="1"/>
          </p:cNvPicPr>
          <p:nvPr/>
        </p:nvPicPr>
        <p:blipFill>
          <a:blip r:embed="rId132" cstate="print">
            <a:extLst>
              <a:ext uri="{28A0092B-C50C-407E-A947-70E740481C1C}">
                <a14:useLocalDpi xmlns:a14="http://schemas.microsoft.com/office/drawing/2010/main" val="0"/>
              </a:ext>
            </a:extLst>
          </a:blip>
          <a:srcRect/>
          <a:stretch>
            <a:fillRect/>
          </a:stretch>
        </p:blipFill>
        <p:spPr bwMode="auto">
          <a:xfrm>
            <a:off x="7316991" y="5651356"/>
            <a:ext cx="361186" cy="2182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7" name="Picture 5"/>
          <p:cNvPicPr>
            <a:picLocks noChangeAspect="1" noChangeArrowheads="1"/>
          </p:cNvPicPr>
          <p:nvPr/>
        </p:nvPicPr>
        <p:blipFill>
          <a:blip r:embed="rId133" cstate="print">
            <a:extLst>
              <a:ext uri="{28A0092B-C50C-407E-A947-70E740481C1C}">
                <a14:useLocalDpi xmlns:a14="http://schemas.microsoft.com/office/drawing/2010/main" val="0"/>
              </a:ext>
            </a:extLst>
          </a:blip>
          <a:srcRect/>
          <a:stretch>
            <a:fillRect/>
          </a:stretch>
        </p:blipFill>
        <p:spPr bwMode="auto">
          <a:xfrm>
            <a:off x="7224697" y="5150172"/>
            <a:ext cx="640101" cy="2096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8" name="Picture 147"/>
          <p:cNvPicPr>
            <a:picLocks noChangeAspect="1" noChangeArrowheads="1"/>
          </p:cNvPicPr>
          <p:nvPr/>
        </p:nvPicPr>
        <p:blipFill>
          <a:blip r:embed="rId134" cstate="print"/>
          <a:srcRect/>
          <a:stretch>
            <a:fillRect/>
          </a:stretch>
        </p:blipFill>
        <p:spPr bwMode="auto">
          <a:xfrm>
            <a:off x="7791635" y="5658605"/>
            <a:ext cx="241482" cy="186954"/>
          </a:xfrm>
          <a:prstGeom prst="rect">
            <a:avLst/>
          </a:prstGeom>
          <a:noFill/>
          <a:ln w="9525">
            <a:noFill/>
            <a:miter lim="800000"/>
            <a:headEnd/>
            <a:tailEnd/>
          </a:ln>
        </p:spPr>
      </p:pic>
      <p:pic>
        <p:nvPicPr>
          <p:cNvPr id="149" name="Picture 148"/>
          <p:cNvPicPr>
            <a:picLocks noChangeAspect="1"/>
          </p:cNvPicPr>
          <p:nvPr/>
        </p:nvPicPr>
        <p:blipFill>
          <a:blip r:embed="rId135" cstate="print">
            <a:extLst>
              <a:ext uri="{28A0092B-C50C-407E-A947-70E740481C1C}">
                <a14:useLocalDpi xmlns:a14="http://schemas.microsoft.com/office/drawing/2010/main" val="0"/>
              </a:ext>
            </a:extLst>
          </a:blip>
          <a:stretch>
            <a:fillRect/>
          </a:stretch>
        </p:blipFill>
        <p:spPr>
          <a:xfrm>
            <a:off x="7224485" y="6061605"/>
            <a:ext cx="728389" cy="218516"/>
          </a:xfrm>
          <a:prstGeom prst="rect">
            <a:avLst/>
          </a:prstGeom>
        </p:spPr>
      </p:pic>
      <p:pic>
        <p:nvPicPr>
          <p:cNvPr id="150" name="Picture 2"/>
          <p:cNvPicPr>
            <a:picLocks noChangeAspect="1" noChangeArrowheads="1"/>
          </p:cNvPicPr>
          <p:nvPr/>
        </p:nvPicPr>
        <p:blipFill>
          <a:blip r:embed="rId136" cstate="print"/>
          <a:srcRect/>
          <a:stretch>
            <a:fillRect/>
          </a:stretch>
        </p:blipFill>
        <p:spPr bwMode="auto">
          <a:xfrm>
            <a:off x="7975663" y="5422946"/>
            <a:ext cx="596311" cy="201977"/>
          </a:xfrm>
          <a:prstGeom prst="rect">
            <a:avLst/>
          </a:prstGeom>
          <a:noFill/>
          <a:ln w="9525">
            <a:noFill/>
            <a:miter lim="800000"/>
            <a:headEnd/>
            <a:tailEnd/>
          </a:ln>
        </p:spPr>
      </p:pic>
      <p:pic>
        <p:nvPicPr>
          <p:cNvPr id="151" name="Picture 150"/>
          <p:cNvPicPr>
            <a:picLocks noChangeAspect="1"/>
          </p:cNvPicPr>
          <p:nvPr/>
        </p:nvPicPr>
        <p:blipFill>
          <a:blip r:embed="rId137" cstate="print">
            <a:extLst>
              <a:ext uri="{28A0092B-C50C-407E-A947-70E740481C1C}">
                <a14:useLocalDpi xmlns:a14="http://schemas.microsoft.com/office/drawing/2010/main" val="0"/>
              </a:ext>
            </a:extLst>
          </a:blip>
          <a:stretch>
            <a:fillRect/>
          </a:stretch>
        </p:blipFill>
        <p:spPr>
          <a:xfrm>
            <a:off x="7296697" y="5358648"/>
            <a:ext cx="566465" cy="260575"/>
          </a:xfrm>
          <a:prstGeom prst="rect">
            <a:avLst/>
          </a:prstGeom>
        </p:spPr>
      </p:pic>
      <p:pic>
        <p:nvPicPr>
          <p:cNvPr id="152" name="Picture 151"/>
          <p:cNvPicPr>
            <a:picLocks noChangeAspect="1"/>
          </p:cNvPicPr>
          <p:nvPr/>
        </p:nvPicPr>
        <p:blipFill>
          <a:blip r:embed="rId138" cstate="print">
            <a:extLst>
              <a:ext uri="{28A0092B-C50C-407E-A947-70E740481C1C}">
                <a14:useLocalDpi xmlns:a14="http://schemas.microsoft.com/office/drawing/2010/main" val="0"/>
              </a:ext>
            </a:extLst>
          </a:blip>
          <a:stretch>
            <a:fillRect/>
          </a:stretch>
        </p:blipFill>
        <p:spPr>
          <a:xfrm>
            <a:off x="7994059" y="6137767"/>
            <a:ext cx="586959" cy="116459"/>
          </a:xfrm>
          <a:prstGeom prst="rect">
            <a:avLst/>
          </a:prstGeom>
        </p:spPr>
      </p:pic>
      <p:pic>
        <p:nvPicPr>
          <p:cNvPr id="153" name="Picture 152"/>
          <p:cNvPicPr>
            <a:picLocks noChangeAspect="1"/>
          </p:cNvPicPr>
          <p:nvPr/>
        </p:nvPicPr>
        <p:blipFill>
          <a:blip r:embed="rId139" cstate="print">
            <a:extLst>
              <a:ext uri="{28A0092B-C50C-407E-A947-70E740481C1C}">
                <a14:useLocalDpi xmlns:a14="http://schemas.microsoft.com/office/drawing/2010/main" val="0"/>
              </a:ext>
            </a:extLst>
          </a:blip>
          <a:stretch>
            <a:fillRect/>
          </a:stretch>
        </p:blipFill>
        <p:spPr>
          <a:xfrm>
            <a:off x="8122358" y="5674199"/>
            <a:ext cx="450259" cy="144035"/>
          </a:xfrm>
          <a:prstGeom prst="rect">
            <a:avLst/>
          </a:prstGeom>
        </p:spPr>
      </p:pic>
      <p:pic>
        <p:nvPicPr>
          <p:cNvPr id="154" name="Picture 153"/>
          <p:cNvPicPr>
            <a:picLocks noChangeAspect="1"/>
          </p:cNvPicPr>
          <p:nvPr/>
        </p:nvPicPr>
        <p:blipFill>
          <a:blip r:embed="rId140" cstate="print">
            <a:extLst>
              <a:ext uri="{28A0092B-C50C-407E-A947-70E740481C1C}">
                <a14:useLocalDpi xmlns:a14="http://schemas.microsoft.com/office/drawing/2010/main" val="0"/>
              </a:ext>
            </a:extLst>
          </a:blip>
          <a:stretch>
            <a:fillRect/>
          </a:stretch>
        </p:blipFill>
        <p:spPr>
          <a:xfrm>
            <a:off x="7279285" y="5874318"/>
            <a:ext cx="629250" cy="195068"/>
          </a:xfrm>
          <a:prstGeom prst="rect">
            <a:avLst/>
          </a:prstGeom>
        </p:spPr>
      </p:pic>
      <p:pic>
        <p:nvPicPr>
          <p:cNvPr id="25" name="Picture 24"/>
          <p:cNvPicPr>
            <a:picLocks noChangeAspect="1"/>
          </p:cNvPicPr>
          <p:nvPr/>
        </p:nvPicPr>
        <p:blipFill>
          <a:blip r:embed="rId141" cstate="print">
            <a:extLst>
              <a:ext uri="{28A0092B-C50C-407E-A947-70E740481C1C}">
                <a14:useLocalDpi xmlns:a14="http://schemas.microsoft.com/office/drawing/2010/main" val="0"/>
              </a:ext>
            </a:extLst>
          </a:blip>
          <a:stretch>
            <a:fillRect/>
          </a:stretch>
        </p:blipFill>
        <p:spPr>
          <a:xfrm>
            <a:off x="552155" y="3972507"/>
            <a:ext cx="780072" cy="282385"/>
          </a:xfrm>
          <a:prstGeom prst="rect">
            <a:avLst/>
          </a:prstGeom>
        </p:spPr>
      </p:pic>
      <p:pic>
        <p:nvPicPr>
          <p:cNvPr id="39" name="Picture 38"/>
          <p:cNvPicPr>
            <a:picLocks noChangeAspect="1"/>
          </p:cNvPicPr>
          <p:nvPr/>
        </p:nvPicPr>
        <p:blipFill>
          <a:blip r:embed="rId142" cstate="print">
            <a:extLst>
              <a:ext uri="{28A0092B-C50C-407E-A947-70E740481C1C}">
                <a14:useLocalDpi xmlns:a14="http://schemas.microsoft.com/office/drawing/2010/main" val="0"/>
              </a:ext>
            </a:extLst>
          </a:blip>
          <a:stretch>
            <a:fillRect/>
          </a:stretch>
        </p:blipFill>
        <p:spPr>
          <a:xfrm>
            <a:off x="4269519" y="3749549"/>
            <a:ext cx="509374" cy="509374"/>
          </a:xfrm>
          <a:prstGeom prst="rect">
            <a:avLst/>
          </a:prstGeom>
        </p:spPr>
      </p:pic>
      <p:pic>
        <p:nvPicPr>
          <p:cNvPr id="87" name="Picture 86"/>
          <p:cNvPicPr>
            <a:picLocks noChangeAspect="1"/>
          </p:cNvPicPr>
          <p:nvPr/>
        </p:nvPicPr>
        <p:blipFill>
          <a:blip r:embed="rId143" cstate="print">
            <a:extLst>
              <a:ext uri="{28A0092B-C50C-407E-A947-70E740481C1C}">
                <a14:useLocalDpi xmlns:a14="http://schemas.microsoft.com/office/drawing/2010/main" val="0"/>
              </a:ext>
            </a:extLst>
          </a:blip>
          <a:stretch>
            <a:fillRect/>
          </a:stretch>
        </p:blipFill>
        <p:spPr>
          <a:xfrm>
            <a:off x="3886564" y="4203844"/>
            <a:ext cx="864963" cy="166923"/>
          </a:xfrm>
          <a:prstGeom prst="rect">
            <a:avLst/>
          </a:prstGeom>
        </p:spPr>
      </p:pic>
      <p:sp>
        <p:nvSpPr>
          <p:cNvPr id="135" name="Slide Number Placeholder 3"/>
          <p:cNvSpPr>
            <a:spLocks noGrp="1"/>
          </p:cNvSpPr>
          <p:nvPr>
            <p:ph type="sldNum" sz="quarter" idx="4"/>
          </p:nvPr>
        </p:nvSpPr>
        <p:spPr>
          <a:xfrm>
            <a:off x="8712200" y="6594475"/>
            <a:ext cx="381000" cy="365125"/>
          </a:xfrm>
        </p:spPr>
        <p:txBody>
          <a:bodyPr/>
          <a:lstStyle/>
          <a:p>
            <a:fld id="{35D9B958-29E1-42FB-8F58-F61B392FA38A}" type="slidenum">
              <a:rPr lang="en-US" smtClean="0"/>
              <a:t>13</a:t>
            </a:fld>
            <a:endParaRPr lang="en-US" dirty="0"/>
          </a:p>
        </p:txBody>
      </p:sp>
    </p:spTree>
    <p:extLst>
      <p:ext uri="{BB962C8B-B14F-4D97-AF65-F5344CB8AC3E}">
        <p14:creationId xmlns:p14="http://schemas.microsoft.com/office/powerpoint/2010/main" val="99081987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438525"/>
            <a:ext cx="7620000" cy="1362075"/>
          </a:xfrm>
        </p:spPr>
        <p:txBody>
          <a:bodyPr>
            <a:normAutofit fontScale="90000"/>
          </a:bodyPr>
          <a:lstStyle/>
          <a:p>
            <a:r>
              <a:rPr lang="en-US" sz="4400" dirty="0" smtClean="0"/>
              <a:t>RFgen Mobile Foundations For Deltek Costpoint</a:t>
            </a:r>
            <a:r>
              <a:rPr lang="en-US" dirty="0" smtClean="0"/>
              <a:t/>
            </a:r>
            <a:br>
              <a:rPr lang="en-US" dirty="0" smtClean="0"/>
            </a:br>
            <a:endParaRPr lang="en-US" sz="3200" dirty="0">
              <a:solidFill>
                <a:srgbClr val="9C1B30"/>
              </a:solidFill>
            </a:endParaRPr>
          </a:p>
        </p:txBody>
      </p:sp>
      <p:sp>
        <p:nvSpPr>
          <p:cNvPr id="3" name="Text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4294967295"/>
          </p:nvPr>
        </p:nvSpPr>
        <p:spPr>
          <a:xfrm>
            <a:off x="8712200" y="6594475"/>
            <a:ext cx="381000" cy="365125"/>
          </a:xfrm>
          <a:prstGeom prst="rect">
            <a:avLst/>
          </a:prstGeom>
        </p:spPr>
        <p:txBody>
          <a:bodyPr anchor="ctr"/>
          <a:lstStyle/>
          <a:p>
            <a:pPr algn="ctr"/>
            <a:fld id="{35D9B958-29E1-42FB-8F58-F61B392FA38A}" type="slidenum">
              <a:rPr lang="en-US" sz="800" smtClean="0">
                <a:solidFill>
                  <a:schemeClr val="bg1">
                    <a:lumMod val="50000"/>
                  </a:schemeClr>
                </a:solidFill>
              </a:rPr>
              <a:pPr algn="ctr"/>
              <a:t>14</a:t>
            </a:fld>
            <a:endParaRPr lang="en-US" sz="800" dirty="0">
              <a:solidFill>
                <a:schemeClr val="bg1">
                  <a:lumMod val="50000"/>
                </a:schemeClr>
              </a:solidFill>
            </a:endParaRPr>
          </a:p>
        </p:txBody>
      </p:sp>
    </p:spTree>
    <p:extLst>
      <p:ext uri="{BB962C8B-B14F-4D97-AF65-F5344CB8AC3E}">
        <p14:creationId xmlns:p14="http://schemas.microsoft.com/office/powerpoint/2010/main" val="360624023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RFgen Mobile Foundations </a:t>
            </a:r>
            <a:r>
              <a:rPr lang="en-US" dirty="0" smtClean="0"/>
              <a:t>for Deltek Costpoint</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03839289"/>
              </p:ext>
            </p:extLst>
          </p:nvPr>
        </p:nvGraphicFramePr>
        <p:xfrm>
          <a:off x="457200" y="1549391"/>
          <a:ext cx="8229600" cy="419100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Slide Number Placeholder 3"/>
          <p:cNvSpPr>
            <a:spLocks noGrp="1"/>
          </p:cNvSpPr>
          <p:nvPr>
            <p:ph type="sldNum" sz="quarter" idx="4"/>
          </p:nvPr>
        </p:nvSpPr>
        <p:spPr>
          <a:xfrm>
            <a:off x="8712200" y="6594475"/>
            <a:ext cx="381000" cy="365125"/>
          </a:xfrm>
        </p:spPr>
        <p:txBody>
          <a:bodyPr/>
          <a:lstStyle/>
          <a:p>
            <a:fld id="{35D9B958-29E1-42FB-8F58-F61B392FA38A}" type="slidenum">
              <a:rPr lang="en-US" smtClean="0"/>
              <a:t>15</a:t>
            </a:fld>
            <a:endParaRPr lang="en-US" dirty="0"/>
          </a:p>
        </p:txBody>
      </p:sp>
    </p:spTree>
    <p:extLst>
      <p:ext uri="{BB962C8B-B14F-4D97-AF65-F5344CB8AC3E}">
        <p14:creationId xmlns:p14="http://schemas.microsoft.com/office/powerpoint/2010/main" val="1996575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5907506" y="1084976"/>
            <a:ext cx="2667000" cy="4710545"/>
          </a:xfrm>
          <a:prstGeom prst="roundRect">
            <a:avLst/>
          </a:prstGeom>
          <a:ln>
            <a:solidFill>
              <a:schemeClr val="bg1">
                <a:lumMod val="95000"/>
              </a:schemeClr>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7577C0"/>
              </a:solidFill>
              <a:effectLst/>
              <a:uLnTx/>
              <a:uFillTx/>
              <a:latin typeface="Arial"/>
              <a:ea typeface="+mn-ea"/>
              <a:cs typeface="+mn-cs"/>
            </a:endParaRPr>
          </a:p>
        </p:txBody>
      </p:sp>
      <p:sp>
        <p:nvSpPr>
          <p:cNvPr id="2" name="Title 1"/>
          <p:cNvSpPr>
            <a:spLocks noGrp="1"/>
          </p:cNvSpPr>
          <p:nvPr>
            <p:ph type="title"/>
          </p:nvPr>
        </p:nvSpPr>
        <p:spPr/>
        <p:txBody>
          <a:bodyPr>
            <a:normAutofit/>
          </a:bodyPr>
          <a:lstStyle/>
          <a:p>
            <a:r>
              <a:rPr lang="en-US" dirty="0" smtClean="0"/>
              <a:t>RFgen-Costpoint Integration</a:t>
            </a:r>
            <a:endParaRPr lang="en-US" dirty="0"/>
          </a:p>
        </p:txBody>
      </p:sp>
      <p:sp>
        <p:nvSpPr>
          <p:cNvPr id="3" name="Rounded Rectangle 2"/>
          <p:cNvSpPr/>
          <p:nvPr/>
        </p:nvSpPr>
        <p:spPr>
          <a:xfrm>
            <a:off x="553452" y="1084976"/>
            <a:ext cx="2667000" cy="4710545"/>
          </a:xfrm>
          <a:prstGeom prst="roundRect">
            <a:avLst/>
          </a:prstGeom>
          <a:ln>
            <a:solidFill>
              <a:schemeClr val="bg1">
                <a:lumMod val="95000"/>
              </a:schemeClr>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7577C0"/>
              </a:solidFill>
              <a:effectLst/>
              <a:uLnTx/>
              <a:uFillTx/>
              <a:latin typeface="Arial"/>
              <a:ea typeface="+mn-ea"/>
              <a:cs typeface="+mn-cs"/>
            </a:endParaRPr>
          </a:p>
        </p:txBody>
      </p:sp>
      <p:sp>
        <p:nvSpPr>
          <p:cNvPr id="4" name="Rounded Rectangle 3"/>
          <p:cNvSpPr/>
          <p:nvPr/>
        </p:nvSpPr>
        <p:spPr>
          <a:xfrm>
            <a:off x="3230136" y="1098831"/>
            <a:ext cx="2667000" cy="4710545"/>
          </a:xfrm>
          <a:prstGeom prst="roundRect">
            <a:avLst/>
          </a:prstGeom>
          <a:solidFill>
            <a:schemeClr val="bg1">
              <a:lumMod val="95000"/>
            </a:schemeClr>
          </a:solidFill>
          <a:ln>
            <a:solidFill>
              <a:schemeClr val="bg1">
                <a:lumMod val="95000"/>
              </a:schemeClr>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7577C0"/>
              </a:solidFill>
              <a:effectLst/>
              <a:uLnTx/>
              <a:uFillTx/>
              <a:latin typeface="Arial"/>
              <a:ea typeface="+mn-ea"/>
              <a:cs typeface="+mn-cs"/>
            </a:endParaRP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60834" y="1219468"/>
            <a:ext cx="1200522" cy="408996"/>
          </a:xfrm>
          <a:prstGeom prst="rect">
            <a:avLst/>
          </a:prstGeom>
          <a:ln>
            <a:noFill/>
          </a:ln>
          <a:effectLst/>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8261" y="2820694"/>
            <a:ext cx="1336929" cy="1336929"/>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52936" y="2974055"/>
            <a:ext cx="1085850" cy="1038225"/>
          </a:xfrm>
          <a:prstGeom prst="rect">
            <a:avLst/>
          </a:prstGeom>
        </p:spPr>
      </p:pic>
      <p:pic>
        <p:nvPicPr>
          <p:cNvPr id="17" name="Picture 1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893538" y="4839177"/>
            <a:ext cx="423250" cy="755803"/>
          </a:xfrm>
          <a:prstGeom prst="rect">
            <a:avLst/>
          </a:prstGeom>
        </p:spPr>
      </p:pic>
      <p:pic>
        <p:nvPicPr>
          <p:cNvPr id="18" name="Picture 1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32984" y="2541315"/>
            <a:ext cx="443093" cy="865814"/>
          </a:xfrm>
          <a:prstGeom prst="rect">
            <a:avLst/>
          </a:prstGeom>
        </p:spPr>
      </p:pic>
      <p:pic>
        <p:nvPicPr>
          <p:cNvPr id="20" name="Picture 1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H="1">
            <a:off x="6306069" y="3632281"/>
            <a:ext cx="420892" cy="1226470"/>
          </a:xfrm>
          <a:prstGeom prst="rect">
            <a:avLst/>
          </a:prstGeom>
        </p:spPr>
      </p:pic>
      <p:pic>
        <p:nvPicPr>
          <p:cNvPr id="22" name="Picture 2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609645" y="1786899"/>
            <a:ext cx="791051" cy="1176638"/>
          </a:xfrm>
          <a:prstGeom prst="rect">
            <a:avLst/>
          </a:prstGeom>
        </p:spPr>
      </p:pic>
      <p:pic>
        <p:nvPicPr>
          <p:cNvPr id="23" name="Picture 2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415599" y="4363326"/>
            <a:ext cx="962025" cy="736870"/>
          </a:xfrm>
          <a:prstGeom prst="rect">
            <a:avLst/>
          </a:prstGeom>
        </p:spPr>
      </p:pic>
      <p:pic>
        <p:nvPicPr>
          <p:cNvPr id="24" name="Picture 2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188096" y="2661346"/>
            <a:ext cx="592481" cy="764491"/>
          </a:xfrm>
          <a:prstGeom prst="rect">
            <a:avLst/>
          </a:prstGeom>
        </p:spPr>
      </p:pic>
      <p:pic>
        <p:nvPicPr>
          <p:cNvPr id="25" name="Picture 24"/>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960853" y="3568079"/>
            <a:ext cx="977126" cy="603994"/>
          </a:xfrm>
          <a:prstGeom prst="rect">
            <a:avLst/>
          </a:prstGeom>
        </p:spPr>
      </p:pic>
      <p:sp>
        <p:nvSpPr>
          <p:cNvPr id="27" name="Rounded Rectangle 26"/>
          <p:cNvSpPr/>
          <p:nvPr/>
        </p:nvSpPr>
        <p:spPr>
          <a:xfrm>
            <a:off x="2208869" y="1840832"/>
            <a:ext cx="2099899" cy="802884"/>
          </a:xfrm>
          <a:prstGeom prst="roundRect">
            <a:avLst/>
          </a:prstGeom>
          <a:ln/>
          <a:effectLst/>
        </p:spPr>
        <p:style>
          <a:lnRef idx="1">
            <a:schemeClr val="accent1"/>
          </a:lnRef>
          <a:fillRef idx="3">
            <a:schemeClr val="accent1"/>
          </a:fillRef>
          <a:effectRef idx="2">
            <a:schemeClr val="accent1"/>
          </a:effectRef>
          <a:fontRef idx="minor">
            <a:schemeClr val="lt1"/>
          </a:fontRef>
        </p:style>
        <p:txBody>
          <a:bodyPr rtlCol="0" anchor="t" anchorCtr="0"/>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smtClean="0">
                <a:ln>
                  <a:noFill/>
                </a:ln>
                <a:solidFill>
                  <a:srgbClr val="FFFFFF"/>
                </a:solidFill>
                <a:effectLst/>
                <a:uLnTx/>
                <a:uFillTx/>
                <a:latin typeface="Arial"/>
                <a:ea typeface="+mn-ea"/>
                <a:cs typeface="+mn-cs"/>
              </a:rPr>
              <a:t>Business Logic Integration</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800" b="1" i="0" u="none" strike="noStrike" kern="0" cap="none" spc="0" normalizeH="0" baseline="0" noProof="0" dirty="0" smtClean="0">
              <a:ln>
                <a:noFill/>
              </a:ln>
              <a:solidFill>
                <a:srgbClr val="FFFFFF"/>
              </a:solidFill>
              <a:effectLst/>
              <a:uLnTx/>
              <a:uFillTx/>
              <a:latin typeface="Arial"/>
              <a:ea typeface="+mn-ea"/>
              <a:cs typeface="+mn-cs"/>
            </a:endParaRPr>
          </a:p>
          <a:p>
            <a:pPr lvl="0" algn="ctr">
              <a:defRPr/>
            </a:pPr>
            <a:r>
              <a:rPr lang="en-US" sz="1000" b="1" kern="0" dirty="0" smtClean="0">
                <a:solidFill>
                  <a:srgbClr val="FFFFFF"/>
                </a:solidFill>
              </a:rPr>
              <a:t>Costpoint Web Services</a:t>
            </a:r>
            <a:endParaRPr lang="en-US" sz="1000" b="1" kern="0" dirty="0">
              <a:solidFill>
                <a:srgbClr val="FFFFFF"/>
              </a:solidFill>
            </a:endParaRPr>
          </a:p>
        </p:txBody>
      </p:sp>
      <p:sp>
        <p:nvSpPr>
          <p:cNvPr id="28" name="Rounded Rectangle 27"/>
          <p:cNvSpPr/>
          <p:nvPr/>
        </p:nvSpPr>
        <p:spPr>
          <a:xfrm>
            <a:off x="2195013" y="4399548"/>
            <a:ext cx="2099899" cy="918408"/>
          </a:xfrm>
          <a:prstGeom prst="roundRect">
            <a:avLst/>
          </a:prstGeom>
          <a:ln/>
          <a:effectLst/>
        </p:spPr>
        <p:style>
          <a:lnRef idx="1">
            <a:schemeClr val="accent1"/>
          </a:lnRef>
          <a:fillRef idx="3">
            <a:schemeClr val="accent1"/>
          </a:fillRef>
          <a:effectRef idx="2">
            <a:schemeClr val="accent1"/>
          </a:effectRef>
          <a:fontRef idx="minor">
            <a:schemeClr val="lt1"/>
          </a:fontRef>
        </p:style>
        <p:txBody>
          <a:bodyPr rtlCol="0" anchor="t" anchorCtr="0"/>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smtClean="0">
                <a:ln>
                  <a:noFill/>
                </a:ln>
                <a:solidFill>
                  <a:srgbClr val="FFFFFF"/>
                </a:solidFill>
                <a:effectLst/>
                <a:uLnTx/>
                <a:uFillTx/>
                <a:latin typeface="Arial"/>
                <a:ea typeface="+mn-ea"/>
                <a:cs typeface="+mn-cs"/>
              </a:rPr>
              <a:t>Data Integration</a:t>
            </a:r>
          </a:p>
          <a:p>
            <a:pPr marL="285750" marR="0" lvl="0" indent="-285750" algn="ctr" defTabSz="914400" eaLnBrk="1" fontAlgn="auto" latinLnBrk="0" hangingPunct="1">
              <a:lnSpc>
                <a:spcPct val="100000"/>
              </a:lnSpc>
              <a:spcBef>
                <a:spcPts val="0"/>
              </a:spcBef>
              <a:spcAft>
                <a:spcPts val="0"/>
              </a:spcAft>
              <a:buClrTx/>
              <a:buSzTx/>
              <a:buFont typeface="Arial" pitchFamily="34" charset="0"/>
              <a:buChar char="•"/>
              <a:tabLst/>
              <a:defRPr/>
            </a:pPr>
            <a:endParaRPr kumimoji="0" lang="en-US" sz="800" b="1" i="0" u="none" strike="noStrike" kern="0" cap="none" spc="0" normalizeH="0" baseline="0" noProof="0" dirty="0">
              <a:ln>
                <a:noFill/>
              </a:ln>
              <a:solidFill>
                <a:srgbClr val="FFFFFF"/>
              </a:solidFill>
              <a:effectLst/>
              <a:uLnTx/>
              <a:uFillTx/>
              <a:latin typeface="Arial"/>
              <a:ea typeface="+mn-ea"/>
              <a:cs typeface="+mn-cs"/>
            </a:endParaRPr>
          </a:p>
          <a:p>
            <a:pPr marL="171450" marR="0" lvl="0" indent="-171450" defTabSz="914400" eaLnBrk="1" fontAlgn="auto" latinLnBrk="0" hangingPunct="1">
              <a:lnSpc>
                <a:spcPct val="100000"/>
              </a:lnSpc>
              <a:spcBef>
                <a:spcPts val="0"/>
              </a:spcBef>
              <a:spcAft>
                <a:spcPts val="0"/>
              </a:spcAft>
              <a:buClrTx/>
              <a:buSzTx/>
              <a:buFont typeface="Arial" pitchFamily="34" charset="0"/>
              <a:buChar char="•"/>
              <a:tabLst/>
              <a:defRPr/>
            </a:pPr>
            <a:r>
              <a:rPr kumimoji="0" lang="en-US" sz="1000" b="1" i="0" u="none" strike="noStrike" kern="0" cap="none" spc="0" normalizeH="0" baseline="0" noProof="0" dirty="0" smtClean="0">
                <a:ln>
                  <a:noFill/>
                </a:ln>
                <a:solidFill>
                  <a:srgbClr val="FFFFFF"/>
                </a:solidFill>
                <a:effectLst/>
                <a:uLnTx/>
                <a:uFillTx/>
                <a:latin typeface="Arial"/>
                <a:ea typeface="+mn-ea"/>
                <a:cs typeface="+mn-cs"/>
              </a:rPr>
              <a:t>Business Data</a:t>
            </a:r>
          </a:p>
          <a:p>
            <a:pPr marL="171450" marR="0" lvl="0" indent="-171450" defTabSz="914400" eaLnBrk="1" fontAlgn="auto" latinLnBrk="0" hangingPunct="1">
              <a:lnSpc>
                <a:spcPct val="100000"/>
              </a:lnSpc>
              <a:spcBef>
                <a:spcPts val="0"/>
              </a:spcBef>
              <a:spcAft>
                <a:spcPts val="0"/>
              </a:spcAft>
              <a:buClrTx/>
              <a:buSzTx/>
              <a:buFont typeface="Arial" pitchFamily="34" charset="0"/>
              <a:buChar char="•"/>
              <a:tabLst/>
              <a:defRPr/>
            </a:pPr>
            <a:r>
              <a:rPr kumimoji="0" lang="en-US" sz="1000" b="1" i="0" u="none" strike="noStrike" kern="0" cap="none" spc="0" normalizeH="0" baseline="0" noProof="0" dirty="0" smtClean="0">
                <a:ln>
                  <a:noFill/>
                </a:ln>
                <a:solidFill>
                  <a:srgbClr val="FFFFFF"/>
                </a:solidFill>
                <a:effectLst/>
                <a:uLnTx/>
                <a:uFillTx/>
                <a:latin typeface="Arial"/>
                <a:ea typeface="+mn-ea"/>
                <a:cs typeface="+mn-cs"/>
              </a:rPr>
              <a:t>Configuration Options</a:t>
            </a:r>
          </a:p>
          <a:p>
            <a:pPr marL="171450" marR="0" lvl="0" indent="-171450" defTabSz="914400" eaLnBrk="1" fontAlgn="auto" latinLnBrk="0" hangingPunct="1">
              <a:lnSpc>
                <a:spcPct val="100000"/>
              </a:lnSpc>
              <a:spcBef>
                <a:spcPts val="0"/>
              </a:spcBef>
              <a:spcAft>
                <a:spcPts val="0"/>
              </a:spcAft>
              <a:buClrTx/>
              <a:buSzTx/>
              <a:buFont typeface="Arial" pitchFamily="34" charset="0"/>
              <a:buChar char="•"/>
              <a:tabLst/>
              <a:defRPr/>
            </a:pPr>
            <a:r>
              <a:rPr kumimoji="0" lang="en-US" sz="1000" b="1" i="0" u="none" strike="noStrike" kern="0" cap="none" spc="0" normalizeH="0" baseline="0" noProof="0" dirty="0" smtClean="0">
                <a:ln>
                  <a:noFill/>
                </a:ln>
                <a:solidFill>
                  <a:srgbClr val="FFFFFF"/>
                </a:solidFill>
                <a:effectLst/>
                <a:uLnTx/>
                <a:uFillTx/>
                <a:latin typeface="Arial"/>
                <a:ea typeface="+mn-ea"/>
                <a:cs typeface="+mn-cs"/>
              </a:rPr>
              <a:t>Real-Time Data Validation</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dirty="0">
              <a:ln>
                <a:noFill/>
              </a:ln>
              <a:solidFill>
                <a:srgbClr val="FFFFFF"/>
              </a:solidFill>
              <a:effectLst/>
              <a:uLnTx/>
              <a:uFillTx/>
              <a:latin typeface="Arial"/>
              <a:ea typeface="+mn-ea"/>
              <a:cs typeface="+mn-cs"/>
            </a:endParaRPr>
          </a:p>
        </p:txBody>
      </p:sp>
      <p:cxnSp>
        <p:nvCxnSpPr>
          <p:cNvPr id="38" name="Elbow Connector 37"/>
          <p:cNvCxnSpPr>
            <a:stCxn id="27" idx="1"/>
            <a:endCxn id="9" idx="0"/>
          </p:cNvCxnSpPr>
          <p:nvPr/>
        </p:nvCxnSpPr>
        <p:spPr>
          <a:xfrm rot="10800000" flipV="1">
            <a:off x="1746727" y="2242274"/>
            <a:ext cx="462143" cy="578420"/>
          </a:xfrm>
          <a:prstGeom prst="bentConnector2">
            <a:avLst/>
          </a:prstGeom>
          <a:ln>
            <a:bevel/>
            <a:headEnd type="triangle"/>
            <a:tailEnd type="triangle"/>
          </a:ln>
          <a:effectLst/>
        </p:spPr>
        <p:style>
          <a:lnRef idx="2">
            <a:schemeClr val="accent2"/>
          </a:lnRef>
          <a:fillRef idx="0">
            <a:schemeClr val="accent2"/>
          </a:fillRef>
          <a:effectRef idx="1">
            <a:schemeClr val="accent2"/>
          </a:effectRef>
          <a:fontRef idx="minor">
            <a:schemeClr val="tx1"/>
          </a:fontRef>
        </p:style>
      </p:cxnSp>
      <p:cxnSp>
        <p:nvCxnSpPr>
          <p:cNvPr id="44" name="Elbow Connector 43"/>
          <p:cNvCxnSpPr>
            <a:stCxn id="9" idx="2"/>
            <a:endCxn id="28" idx="1"/>
          </p:cNvCxnSpPr>
          <p:nvPr/>
        </p:nvCxnSpPr>
        <p:spPr>
          <a:xfrm rot="16200000" flipH="1">
            <a:off x="1620305" y="4284043"/>
            <a:ext cx="701129" cy="448287"/>
          </a:xfrm>
          <a:prstGeom prst="bentConnector2">
            <a:avLst/>
          </a:prstGeom>
          <a:ln>
            <a:bevel/>
            <a:headEnd type="triangle"/>
            <a:tailEnd type="triangle"/>
          </a:ln>
          <a:effectLst/>
        </p:spPr>
        <p:style>
          <a:lnRef idx="2">
            <a:schemeClr val="accent2"/>
          </a:lnRef>
          <a:fillRef idx="0">
            <a:schemeClr val="accent2"/>
          </a:fillRef>
          <a:effectRef idx="1">
            <a:schemeClr val="accent2"/>
          </a:effectRef>
          <a:fontRef idx="minor">
            <a:schemeClr val="tx1"/>
          </a:fontRef>
        </p:style>
      </p:cxnSp>
      <p:cxnSp>
        <p:nvCxnSpPr>
          <p:cNvPr id="48" name="Elbow Connector 47"/>
          <p:cNvCxnSpPr>
            <a:stCxn id="28" idx="3"/>
          </p:cNvCxnSpPr>
          <p:nvPr/>
        </p:nvCxnSpPr>
        <p:spPr>
          <a:xfrm flipV="1">
            <a:off x="4294912" y="4012283"/>
            <a:ext cx="500949" cy="846469"/>
          </a:xfrm>
          <a:prstGeom prst="bentConnector2">
            <a:avLst/>
          </a:prstGeom>
          <a:ln>
            <a:bevel/>
            <a:headEnd type="triangle"/>
            <a:tailEnd type="triangle"/>
          </a:ln>
          <a:effectLst/>
        </p:spPr>
        <p:style>
          <a:lnRef idx="2">
            <a:schemeClr val="accent2"/>
          </a:lnRef>
          <a:fillRef idx="0">
            <a:schemeClr val="accent2"/>
          </a:fillRef>
          <a:effectRef idx="1">
            <a:schemeClr val="accent2"/>
          </a:effectRef>
          <a:fontRef idx="minor">
            <a:schemeClr val="tx1"/>
          </a:fontRef>
        </p:style>
      </p:cxnSp>
      <p:cxnSp>
        <p:nvCxnSpPr>
          <p:cNvPr id="54" name="Elbow Connector 53"/>
          <p:cNvCxnSpPr>
            <a:endCxn id="27" idx="3"/>
          </p:cNvCxnSpPr>
          <p:nvPr/>
        </p:nvCxnSpPr>
        <p:spPr>
          <a:xfrm rot="16200000" flipV="1">
            <a:off x="4191685" y="2359358"/>
            <a:ext cx="721263" cy="487095"/>
          </a:xfrm>
          <a:prstGeom prst="bentConnector2">
            <a:avLst/>
          </a:prstGeom>
          <a:ln>
            <a:bevel/>
            <a:headEnd type="triangle"/>
            <a:tailEnd type="triangle"/>
          </a:ln>
          <a:effectLst/>
        </p:spPr>
        <p:style>
          <a:lnRef idx="2">
            <a:schemeClr val="accent2"/>
          </a:lnRef>
          <a:fillRef idx="0">
            <a:schemeClr val="accent2"/>
          </a:fillRef>
          <a:effectRef idx="1">
            <a:schemeClr val="accent2"/>
          </a:effectRef>
          <a:fontRef idx="minor">
            <a:schemeClr val="tx1"/>
          </a:fontRef>
        </p:style>
      </p:cxnSp>
      <p:pic>
        <p:nvPicPr>
          <p:cNvPr id="56" name="Picture 55"/>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398780" y="1749117"/>
            <a:ext cx="409699" cy="816522"/>
          </a:xfrm>
          <a:prstGeom prst="rect">
            <a:avLst/>
          </a:prstGeom>
        </p:spPr>
      </p:pic>
      <p:sp>
        <p:nvSpPr>
          <p:cNvPr id="60" name="TextBox 59"/>
          <p:cNvSpPr txBox="1"/>
          <p:nvPr/>
        </p:nvSpPr>
        <p:spPr>
          <a:xfrm>
            <a:off x="6356095" y="1126413"/>
            <a:ext cx="1716675" cy="523220"/>
          </a:xfrm>
          <a:prstGeom prst="rect">
            <a:avLst/>
          </a:prstGeom>
          <a:noFill/>
        </p:spPr>
        <p:txBody>
          <a:bodyPr wrap="square" rtlCol="0">
            <a:spAutoFit/>
          </a:bodyPr>
          <a:lstStyle/>
          <a:p>
            <a:pPr algn="ctr"/>
            <a:r>
              <a:rPr lang="en-US" sz="2800" b="1" dirty="0" smtClean="0">
                <a:solidFill>
                  <a:schemeClr val="accent1"/>
                </a:solidFill>
              </a:rPr>
              <a:t>Devices</a:t>
            </a:r>
            <a:endParaRPr lang="en-US" sz="2800" b="1" dirty="0">
              <a:solidFill>
                <a:schemeClr val="accent1"/>
              </a:solidFill>
            </a:endParaRPr>
          </a:p>
        </p:txBody>
      </p:sp>
      <p:pic>
        <p:nvPicPr>
          <p:cNvPr id="1026" name="Picture 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206962" y="1206889"/>
            <a:ext cx="1359980" cy="4264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9" name="Picture 28"/>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6350408" y="5055297"/>
            <a:ext cx="323561" cy="323561"/>
          </a:xfrm>
          <a:prstGeom prst="rect">
            <a:avLst/>
          </a:prstGeom>
        </p:spPr>
      </p:pic>
      <p:pic>
        <p:nvPicPr>
          <p:cNvPr id="30" name="Picture 29"/>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7092038" y="1933076"/>
            <a:ext cx="323561" cy="323561"/>
          </a:xfrm>
          <a:prstGeom prst="rect">
            <a:avLst/>
          </a:prstGeom>
        </p:spPr>
      </p:pic>
      <p:pic>
        <p:nvPicPr>
          <p:cNvPr id="31" name="Picture 30"/>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8054063" y="3708295"/>
            <a:ext cx="323561" cy="323561"/>
          </a:xfrm>
          <a:prstGeom prst="rect">
            <a:avLst/>
          </a:prstGeom>
        </p:spPr>
      </p:pic>
      <p:pic>
        <p:nvPicPr>
          <p:cNvPr id="7" name="Picture 6"/>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5760832" y="3375688"/>
            <a:ext cx="353307" cy="319782"/>
          </a:xfrm>
          <a:prstGeom prst="rect">
            <a:avLst/>
          </a:prstGeom>
        </p:spPr>
      </p:pic>
      <p:sp>
        <p:nvSpPr>
          <p:cNvPr id="32" name="Slide Number Placeholder 3"/>
          <p:cNvSpPr>
            <a:spLocks noGrp="1"/>
          </p:cNvSpPr>
          <p:nvPr>
            <p:ph type="sldNum" sz="quarter" idx="4294967295"/>
          </p:nvPr>
        </p:nvSpPr>
        <p:spPr>
          <a:xfrm>
            <a:off x="8712200" y="6594475"/>
            <a:ext cx="381000" cy="365125"/>
          </a:xfrm>
          <a:prstGeom prst="rect">
            <a:avLst/>
          </a:prstGeom>
        </p:spPr>
        <p:txBody>
          <a:bodyPr anchor="ctr"/>
          <a:lstStyle/>
          <a:p>
            <a:pPr algn="ctr"/>
            <a:fld id="{35D9B958-29E1-42FB-8F58-F61B392FA38A}" type="slidenum">
              <a:rPr lang="en-US" sz="800" smtClean="0">
                <a:solidFill>
                  <a:schemeClr val="bg1">
                    <a:lumMod val="50000"/>
                  </a:schemeClr>
                </a:solidFill>
              </a:rPr>
              <a:pPr algn="ctr"/>
              <a:t>16</a:t>
            </a:fld>
            <a:endParaRPr lang="en-US" sz="800" dirty="0">
              <a:solidFill>
                <a:schemeClr val="bg1">
                  <a:lumMod val="50000"/>
                </a:schemeClr>
              </a:solidFill>
            </a:endParaRPr>
          </a:p>
        </p:txBody>
      </p:sp>
    </p:spTree>
    <p:extLst>
      <p:ext uri="{BB962C8B-B14F-4D97-AF65-F5344CB8AC3E}">
        <p14:creationId xmlns:p14="http://schemas.microsoft.com/office/powerpoint/2010/main" val="166634030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a:xfrm>
            <a:off x="8712200" y="6594475"/>
            <a:ext cx="381000" cy="365125"/>
          </a:xfrm>
        </p:spPr>
        <p:txBody>
          <a:bodyPr/>
          <a:lstStyle/>
          <a:p>
            <a:fld id="{35D9B958-29E1-42FB-8F58-F61B392FA38A}" type="slidenum">
              <a:rPr lang="en-US" smtClean="0"/>
              <a:t>17</a:t>
            </a:fld>
            <a:endParaRPr lang="en-US" dirty="0"/>
          </a:p>
        </p:txBody>
      </p:sp>
      <p:sp>
        <p:nvSpPr>
          <p:cNvPr id="9" name="TextBox 8"/>
          <p:cNvSpPr txBox="1"/>
          <p:nvPr/>
        </p:nvSpPr>
        <p:spPr>
          <a:xfrm>
            <a:off x="381001" y="4151292"/>
            <a:ext cx="2819400" cy="1354217"/>
          </a:xfrm>
          <a:prstGeom prst="rect">
            <a:avLst/>
          </a:prstGeom>
          <a:noFill/>
        </p:spPr>
        <p:txBody>
          <a:bodyPr wrap="square" rtlCol="0">
            <a:spAutoFit/>
          </a:bodyPr>
          <a:lstStyle/>
          <a:p>
            <a:r>
              <a:rPr lang="en-US" sz="1600" dirty="0" smtClean="0">
                <a:solidFill>
                  <a:schemeClr val="tx1">
                    <a:lumMod val="50000"/>
                    <a:lumOff val="50000"/>
                  </a:schemeClr>
                </a:solidFill>
              </a:rPr>
              <a:t>Operating Systems</a:t>
            </a:r>
          </a:p>
          <a:p>
            <a:pPr marL="285750" indent="-285750">
              <a:buFont typeface="Arial" panose="020B0604020202020204" pitchFamily="34" charset="0"/>
              <a:buChar char="•"/>
            </a:pPr>
            <a:r>
              <a:rPr lang="en-US" sz="1600" dirty="0" smtClean="0">
                <a:solidFill>
                  <a:schemeClr val="tx1">
                    <a:lumMod val="50000"/>
                    <a:lumOff val="50000"/>
                  </a:schemeClr>
                </a:solidFill>
              </a:rPr>
              <a:t>Windows Mobile and CE</a:t>
            </a:r>
          </a:p>
          <a:p>
            <a:pPr marL="285750" indent="-285750">
              <a:buFont typeface="Arial" panose="020B0604020202020204" pitchFamily="34" charset="0"/>
              <a:buChar char="•"/>
            </a:pPr>
            <a:r>
              <a:rPr lang="en-US" sz="1600" dirty="0" smtClean="0">
                <a:solidFill>
                  <a:schemeClr val="tx1">
                    <a:lumMod val="50000"/>
                    <a:lumOff val="50000"/>
                  </a:schemeClr>
                </a:solidFill>
              </a:rPr>
              <a:t>Android</a:t>
            </a:r>
          </a:p>
          <a:p>
            <a:pPr marL="285750" indent="-285750">
              <a:buFont typeface="Arial" panose="020B0604020202020204" pitchFamily="34" charset="0"/>
              <a:buChar char="•"/>
            </a:pPr>
            <a:r>
              <a:rPr lang="en-US" sz="1600" dirty="0" smtClean="0">
                <a:solidFill>
                  <a:schemeClr val="tx1">
                    <a:lumMod val="50000"/>
                    <a:lumOff val="50000"/>
                  </a:schemeClr>
                </a:solidFill>
              </a:rPr>
              <a:t>iOS</a:t>
            </a:r>
          </a:p>
          <a:p>
            <a:pPr marL="285750" indent="-285750">
              <a:buFont typeface="Arial" panose="020B0604020202020204" pitchFamily="34" charset="0"/>
              <a:buChar char="•"/>
            </a:pPr>
            <a:r>
              <a:rPr lang="en-US" sz="1600" dirty="0" smtClean="0">
                <a:solidFill>
                  <a:schemeClr val="tx1">
                    <a:lumMod val="50000"/>
                    <a:lumOff val="50000"/>
                  </a:schemeClr>
                </a:solidFill>
              </a:rPr>
              <a:t>Telnet</a:t>
            </a:r>
          </a:p>
        </p:txBody>
      </p:sp>
      <p:pic>
        <p:nvPicPr>
          <p:cNvPr id="2" name="Picture 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1444137"/>
            <a:ext cx="9144000" cy="2619375"/>
          </a:xfrm>
          <a:prstGeom prst="rect">
            <a:avLst/>
          </a:prstGeom>
        </p:spPr>
      </p:pic>
      <p:sp>
        <p:nvSpPr>
          <p:cNvPr id="15" name="TextBox 14"/>
          <p:cNvSpPr txBox="1"/>
          <p:nvPr/>
        </p:nvSpPr>
        <p:spPr>
          <a:xfrm>
            <a:off x="5948874" y="4151165"/>
            <a:ext cx="3059390" cy="1600438"/>
          </a:xfrm>
          <a:prstGeom prst="rect">
            <a:avLst/>
          </a:prstGeom>
          <a:noFill/>
        </p:spPr>
        <p:txBody>
          <a:bodyPr wrap="square" rtlCol="0">
            <a:spAutoFit/>
          </a:bodyPr>
          <a:lstStyle/>
          <a:p>
            <a:r>
              <a:rPr lang="en-US" sz="1600" dirty="0" smtClean="0">
                <a:solidFill>
                  <a:schemeClr val="tx1">
                    <a:lumMod val="50000"/>
                    <a:lumOff val="50000"/>
                  </a:schemeClr>
                </a:solidFill>
              </a:rPr>
              <a:t>Machine-to-Machine (M2M)</a:t>
            </a:r>
          </a:p>
          <a:p>
            <a:pPr marL="285750" indent="-285750">
              <a:buFont typeface="Arial" panose="020B0604020202020204" pitchFamily="34" charset="0"/>
              <a:buChar char="•"/>
            </a:pPr>
            <a:r>
              <a:rPr lang="en-US" sz="1600" dirty="0" smtClean="0">
                <a:solidFill>
                  <a:schemeClr val="tx1">
                    <a:lumMod val="50000"/>
                    <a:lumOff val="50000"/>
                  </a:schemeClr>
                </a:solidFill>
              </a:rPr>
              <a:t>Carousels and Scales</a:t>
            </a:r>
          </a:p>
          <a:p>
            <a:pPr marL="285750" indent="-285750">
              <a:buFont typeface="Arial" panose="020B0604020202020204" pitchFamily="34" charset="0"/>
              <a:buChar char="•"/>
            </a:pPr>
            <a:r>
              <a:rPr lang="en-US" sz="1600" dirty="0" smtClean="0">
                <a:solidFill>
                  <a:schemeClr val="tx1">
                    <a:lumMod val="50000"/>
                    <a:lumOff val="50000"/>
                  </a:schemeClr>
                </a:solidFill>
              </a:rPr>
              <a:t>Sensors</a:t>
            </a:r>
          </a:p>
          <a:p>
            <a:pPr marL="285750" indent="-285750">
              <a:buFont typeface="Arial" panose="020B0604020202020204" pitchFamily="34" charset="0"/>
              <a:buChar char="•"/>
            </a:pPr>
            <a:r>
              <a:rPr lang="en-US" sz="1600" dirty="0" smtClean="0">
                <a:solidFill>
                  <a:schemeClr val="tx1">
                    <a:lumMod val="50000"/>
                    <a:lumOff val="50000"/>
                  </a:schemeClr>
                </a:solidFill>
              </a:rPr>
              <a:t>Meters</a:t>
            </a:r>
          </a:p>
          <a:p>
            <a:pPr marL="285750" indent="-285750">
              <a:buFont typeface="Arial" panose="020B0604020202020204" pitchFamily="34" charset="0"/>
              <a:buChar char="•"/>
            </a:pPr>
            <a:r>
              <a:rPr lang="en-US" sz="1600" dirty="0" smtClean="0">
                <a:solidFill>
                  <a:schemeClr val="tx1">
                    <a:lumMod val="50000"/>
                    <a:lumOff val="50000"/>
                  </a:schemeClr>
                </a:solidFill>
              </a:rPr>
              <a:t>Robots</a:t>
            </a:r>
          </a:p>
          <a:p>
            <a:pPr marL="285750" indent="-285750">
              <a:buFont typeface="Arial" panose="020B0604020202020204" pitchFamily="34" charset="0"/>
              <a:buChar char="•"/>
            </a:pPr>
            <a:r>
              <a:rPr lang="en-US" sz="1600" dirty="0" smtClean="0">
                <a:solidFill>
                  <a:schemeClr val="tx1">
                    <a:lumMod val="50000"/>
                    <a:lumOff val="50000"/>
                  </a:schemeClr>
                </a:solidFill>
              </a:rPr>
              <a:t>And more</a:t>
            </a:r>
            <a:endParaRPr lang="en-US" sz="1600" dirty="0">
              <a:solidFill>
                <a:schemeClr val="tx1">
                  <a:lumMod val="50000"/>
                  <a:lumOff val="50000"/>
                </a:schemeClr>
              </a:solidFill>
            </a:endParaRPr>
          </a:p>
        </p:txBody>
      </p:sp>
      <p:sp>
        <p:nvSpPr>
          <p:cNvPr id="19" name="TextBox 18"/>
          <p:cNvSpPr txBox="1"/>
          <p:nvPr/>
        </p:nvSpPr>
        <p:spPr>
          <a:xfrm>
            <a:off x="3153122" y="4151165"/>
            <a:ext cx="2819400" cy="1815882"/>
          </a:xfrm>
          <a:prstGeom prst="rect">
            <a:avLst/>
          </a:prstGeom>
          <a:noFill/>
        </p:spPr>
        <p:txBody>
          <a:bodyPr wrap="square" rtlCol="0">
            <a:spAutoFit/>
          </a:bodyPr>
          <a:lstStyle/>
          <a:p>
            <a:r>
              <a:rPr lang="en-US" sz="1600" dirty="0" smtClean="0">
                <a:solidFill>
                  <a:schemeClr val="tx1">
                    <a:lumMod val="50000"/>
                    <a:lumOff val="50000"/>
                  </a:schemeClr>
                </a:solidFill>
              </a:rPr>
              <a:t>Data Collection Devices</a:t>
            </a:r>
          </a:p>
          <a:p>
            <a:pPr marL="285750" indent="-285750">
              <a:buFont typeface="Arial" panose="020B0604020202020204" pitchFamily="34" charset="0"/>
              <a:buChar char="•"/>
            </a:pPr>
            <a:r>
              <a:rPr lang="en-US" sz="1600" dirty="0" smtClean="0">
                <a:solidFill>
                  <a:schemeClr val="tx1">
                    <a:lumMod val="50000"/>
                    <a:lumOff val="50000"/>
                  </a:schemeClr>
                </a:solidFill>
              </a:rPr>
              <a:t>Barcode Scanners</a:t>
            </a:r>
          </a:p>
          <a:p>
            <a:pPr marL="285750" indent="-285750">
              <a:buFont typeface="Arial" panose="020B0604020202020204" pitchFamily="34" charset="0"/>
              <a:buChar char="•"/>
            </a:pPr>
            <a:r>
              <a:rPr lang="en-US" sz="1600" dirty="0" smtClean="0">
                <a:solidFill>
                  <a:schemeClr val="tx1">
                    <a:lumMod val="50000"/>
                    <a:lumOff val="50000"/>
                  </a:schemeClr>
                </a:solidFill>
              </a:rPr>
              <a:t>Tablets and Smartphones</a:t>
            </a:r>
          </a:p>
          <a:p>
            <a:pPr marL="285750" indent="-285750">
              <a:buFont typeface="Arial" panose="020B0604020202020204" pitchFamily="34" charset="0"/>
              <a:buChar char="•"/>
            </a:pPr>
            <a:r>
              <a:rPr lang="en-US" sz="1600" dirty="0" smtClean="0">
                <a:solidFill>
                  <a:schemeClr val="tx1">
                    <a:lumMod val="50000"/>
                    <a:lumOff val="50000"/>
                  </a:schemeClr>
                </a:solidFill>
              </a:rPr>
              <a:t>Vehicle Mount Computers</a:t>
            </a:r>
          </a:p>
          <a:p>
            <a:pPr marL="285750" indent="-285750">
              <a:buFont typeface="Arial" panose="020B0604020202020204" pitchFamily="34" charset="0"/>
              <a:buChar char="•"/>
            </a:pPr>
            <a:r>
              <a:rPr lang="en-US" sz="1600" dirty="0" smtClean="0">
                <a:solidFill>
                  <a:schemeClr val="tx1">
                    <a:lumMod val="50000"/>
                    <a:lumOff val="50000"/>
                  </a:schemeClr>
                </a:solidFill>
              </a:rPr>
              <a:t>Voice Recognition</a:t>
            </a:r>
          </a:p>
          <a:p>
            <a:pPr marL="285750" indent="-285750">
              <a:buFont typeface="Arial" panose="020B0604020202020204" pitchFamily="34" charset="0"/>
              <a:buChar char="•"/>
            </a:pPr>
            <a:r>
              <a:rPr lang="en-US" sz="1600" dirty="0" smtClean="0">
                <a:solidFill>
                  <a:schemeClr val="tx1">
                    <a:lumMod val="50000"/>
                    <a:lumOff val="50000"/>
                  </a:schemeClr>
                </a:solidFill>
              </a:rPr>
              <a:t>RFID</a:t>
            </a:r>
          </a:p>
          <a:p>
            <a:pPr marL="285750" indent="-285750">
              <a:buFont typeface="Arial" panose="020B0604020202020204" pitchFamily="34" charset="0"/>
              <a:buChar char="•"/>
            </a:pPr>
            <a:r>
              <a:rPr lang="en-US" sz="1600" dirty="0" smtClean="0">
                <a:solidFill>
                  <a:schemeClr val="tx1">
                    <a:lumMod val="50000"/>
                    <a:lumOff val="50000"/>
                  </a:schemeClr>
                </a:solidFill>
              </a:rPr>
              <a:t>And More</a:t>
            </a:r>
          </a:p>
        </p:txBody>
      </p:sp>
      <p:sp>
        <p:nvSpPr>
          <p:cNvPr id="10" name="Title 1"/>
          <p:cNvSpPr txBox="1">
            <a:spLocks/>
          </p:cNvSpPr>
          <p:nvPr/>
        </p:nvSpPr>
        <p:spPr>
          <a:xfrm>
            <a:off x="457200" y="274638"/>
            <a:ext cx="8305800" cy="1143000"/>
          </a:xfrm>
          <a:prstGeom prst="rect">
            <a:avLst/>
          </a:prstGeom>
        </p:spPr>
        <p:txBody>
          <a:bodyPr vert="horz" lIns="91440" tIns="45720" rIns="91440" bIns="45720" rtlCol="0" anchor="t">
            <a:noAutofit/>
          </a:bodyPr>
          <a:lstStyle>
            <a:lvl1pPr algn="l" defTabSz="914400" rtl="0" eaLnBrk="1" latinLnBrk="0" hangingPunct="1">
              <a:spcBef>
                <a:spcPct val="0"/>
              </a:spcBef>
              <a:buNone/>
              <a:defRPr sz="3600" b="1" kern="1200">
                <a:solidFill>
                  <a:srgbClr val="002060"/>
                </a:solidFill>
                <a:latin typeface="Arial" pitchFamily="34" charset="0"/>
                <a:ea typeface="+mj-ea"/>
                <a:cs typeface="Arial" pitchFamily="34" charset="0"/>
              </a:defRPr>
            </a:lvl1pPr>
          </a:lstStyle>
          <a:p>
            <a:r>
              <a:rPr lang="en-US" dirty="0" smtClean="0"/>
              <a:t>RFgen Extends Costpoint to Any Data Collection Device Type</a:t>
            </a:r>
            <a:endParaRPr lang="en-US" dirty="0"/>
          </a:p>
        </p:txBody>
      </p:sp>
    </p:spTree>
    <p:extLst>
      <p:ext uri="{BB962C8B-B14F-4D97-AF65-F5344CB8AC3E}">
        <p14:creationId xmlns:p14="http://schemas.microsoft.com/office/powerpoint/2010/main" val="232385011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normAutofit/>
          </a:bodyPr>
          <a:lstStyle/>
          <a:p>
            <a:pPr algn="l"/>
            <a:r>
              <a:rPr lang="en-US" sz="3600" b="1" dirty="0"/>
              <a:t>RFgen Framework for </a:t>
            </a:r>
            <a:r>
              <a:rPr lang="en-US" sz="3600" b="1" dirty="0" smtClean="0"/>
              <a:t>Costpoint</a:t>
            </a:r>
            <a:endParaRPr lang="en-US" sz="3600"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054850528"/>
              </p:ext>
            </p:extLst>
          </p:nvPr>
        </p:nvGraphicFramePr>
        <p:xfrm>
          <a:off x="457200" y="1170695"/>
          <a:ext cx="8229600"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Slide Number Placeholder 2"/>
          <p:cNvSpPr>
            <a:spLocks noGrp="1"/>
          </p:cNvSpPr>
          <p:nvPr>
            <p:ph type="sldNum" sz="quarter" idx="4"/>
          </p:nvPr>
        </p:nvSpPr>
        <p:spPr>
          <a:xfrm>
            <a:off x="8712200" y="6594475"/>
            <a:ext cx="381000" cy="365125"/>
          </a:xfrm>
        </p:spPr>
        <p:txBody>
          <a:bodyPr/>
          <a:lstStyle/>
          <a:p>
            <a:fld id="{35D9B958-29E1-42FB-8F58-F61B392FA38A}" type="slidenum">
              <a:rPr lang="en-US" smtClean="0"/>
              <a:t>18</a:t>
            </a:fld>
            <a:endParaRPr lang="en-US" dirty="0"/>
          </a:p>
        </p:txBody>
      </p:sp>
      <p:sp>
        <p:nvSpPr>
          <p:cNvPr id="6" name="Plus 5"/>
          <p:cNvSpPr/>
          <p:nvPr/>
        </p:nvSpPr>
        <p:spPr>
          <a:xfrm>
            <a:off x="4344650" y="3322825"/>
            <a:ext cx="485930" cy="531289"/>
          </a:xfrm>
          <a:prstGeom prst="mathPlus">
            <a:avLst/>
          </a:prstGeom>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7577C0"/>
              </a:solidFill>
              <a:effectLst/>
              <a:uLnTx/>
              <a:uFillTx/>
              <a:latin typeface="Arial"/>
              <a:ea typeface="+mn-ea"/>
              <a:cs typeface="+mn-cs"/>
            </a:endParaRPr>
          </a:p>
        </p:txBody>
      </p:sp>
      <p:pic>
        <p:nvPicPr>
          <p:cNvPr id="5" name="Picture 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93578" y="2432327"/>
            <a:ext cx="2361275" cy="1967730"/>
          </a:xfrm>
          <a:prstGeom prst="rect">
            <a:avLst/>
          </a:prstGeom>
        </p:spPr>
      </p:pic>
      <p:pic>
        <p:nvPicPr>
          <p:cNvPr id="7" name="Picture 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589926" y="2430218"/>
            <a:ext cx="2361275" cy="1967730"/>
          </a:xfrm>
          <a:prstGeom prst="rect">
            <a:avLst/>
          </a:prstGeom>
        </p:spPr>
      </p:pic>
    </p:spTree>
    <p:extLst>
      <p:ext uri="{BB962C8B-B14F-4D97-AF65-F5344CB8AC3E}">
        <p14:creationId xmlns:p14="http://schemas.microsoft.com/office/powerpoint/2010/main" val="4176947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3"/>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600895" y="632460"/>
            <a:ext cx="2463024" cy="5192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91683" y="1294760"/>
            <a:ext cx="1290567" cy="1703548"/>
          </a:xfrm>
          <a:prstGeom prst="rect">
            <a:avLst/>
          </a:prstGeom>
        </p:spPr>
      </p:pic>
      <p:pic>
        <p:nvPicPr>
          <p:cNvPr id="19"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6225" y="1308349"/>
            <a:ext cx="5954952" cy="3336606"/>
          </a:xfrm>
          <a:prstGeom prst="rect">
            <a:avLst/>
          </a:prstGeom>
          <a:noFill/>
          <a:ln w="9525">
            <a:solidFill>
              <a:srgbClr val="000000"/>
            </a:solidFill>
            <a:miter lim="800000"/>
            <a:headEnd/>
            <a:tailEnd/>
          </a:ln>
          <a:effectLst>
            <a:outerShdw blurRad="50800" dist="38100" dir="2700000" sx="101000" sy="101000" algn="tl" rotWithShape="0">
              <a:prstClr val="black">
                <a:alpha val="40000"/>
              </a:prstClr>
            </a:outerShdw>
          </a:effectLst>
          <a:extLst>
            <a:ext uri="{909E8E84-426E-40DD-AFC4-6F175D3DCCD1}">
              <a14:hiddenFill xmlns:a14="http://schemas.microsoft.com/office/drawing/2010/main">
                <a:solidFill>
                  <a:schemeClr val="accent1"/>
                </a:solidFill>
              </a14:hiddenFill>
            </a:ext>
          </a:extLst>
        </p:spPr>
      </p:pic>
      <p:grpSp>
        <p:nvGrpSpPr>
          <p:cNvPr id="22" name="Group 21"/>
          <p:cNvGrpSpPr/>
          <p:nvPr/>
        </p:nvGrpSpPr>
        <p:grpSpPr>
          <a:xfrm>
            <a:off x="342901" y="1639690"/>
            <a:ext cx="7640455" cy="435382"/>
            <a:chOff x="272891" y="1417638"/>
            <a:chExt cx="7761614" cy="435382"/>
          </a:xfrm>
        </p:grpSpPr>
        <p:sp>
          <p:nvSpPr>
            <p:cNvPr id="23" name="Rectangle 22"/>
            <p:cNvSpPr/>
            <p:nvPr/>
          </p:nvSpPr>
          <p:spPr>
            <a:xfrm>
              <a:off x="272891" y="1630968"/>
              <a:ext cx="2500789" cy="222052"/>
            </a:xfrm>
            <a:prstGeom prst="rect">
              <a:avLst/>
            </a:prstGeom>
            <a:noFill/>
            <a:ln w="25400" cap="flat" cmpd="sng" algn="ctr">
              <a:solidFill>
                <a:srgbClr val="FF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7577C0"/>
                </a:solidFill>
                <a:effectLst/>
                <a:uLnTx/>
                <a:uFillTx/>
                <a:latin typeface="Arial"/>
                <a:ea typeface="+mn-ea"/>
                <a:cs typeface="+mn-cs"/>
              </a:endParaRPr>
            </a:p>
          </p:txBody>
        </p:sp>
        <p:sp>
          <p:nvSpPr>
            <p:cNvPr id="24" name="Rectangle 23"/>
            <p:cNvSpPr/>
            <p:nvPr/>
          </p:nvSpPr>
          <p:spPr>
            <a:xfrm>
              <a:off x="7099941" y="1417638"/>
              <a:ext cx="934564" cy="189609"/>
            </a:xfrm>
            <a:prstGeom prst="rect">
              <a:avLst/>
            </a:prstGeom>
            <a:noFill/>
            <a:ln w="25400" cap="flat" cmpd="sng" algn="ctr">
              <a:solidFill>
                <a:srgbClr val="FF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0000"/>
                </a:solidFill>
                <a:effectLst/>
                <a:uLnTx/>
                <a:uFillTx/>
                <a:latin typeface="Arial"/>
                <a:ea typeface="+mn-ea"/>
                <a:cs typeface="+mn-cs"/>
              </a:endParaRPr>
            </a:p>
          </p:txBody>
        </p:sp>
        <p:cxnSp>
          <p:nvCxnSpPr>
            <p:cNvPr id="25" name="Straight Connector 24"/>
            <p:cNvCxnSpPr>
              <a:stCxn id="23" idx="3"/>
              <a:endCxn id="24" idx="1"/>
            </p:cNvCxnSpPr>
            <p:nvPr/>
          </p:nvCxnSpPr>
          <p:spPr>
            <a:xfrm flipV="1">
              <a:off x="2773680" y="1512443"/>
              <a:ext cx="4326261" cy="229551"/>
            </a:xfrm>
            <a:prstGeom prst="line">
              <a:avLst/>
            </a:prstGeom>
            <a:noFill/>
            <a:ln w="25400" cap="flat" cmpd="sng" algn="ctr">
              <a:solidFill>
                <a:srgbClr val="FF0000"/>
              </a:solidFill>
              <a:prstDash val="solid"/>
            </a:ln>
            <a:effectLst/>
          </p:spPr>
        </p:cxnSp>
      </p:grpSp>
      <p:grpSp>
        <p:nvGrpSpPr>
          <p:cNvPr id="26" name="Group 25"/>
          <p:cNvGrpSpPr/>
          <p:nvPr/>
        </p:nvGrpSpPr>
        <p:grpSpPr>
          <a:xfrm>
            <a:off x="1078230" y="1907563"/>
            <a:ext cx="6900364" cy="1352170"/>
            <a:chOff x="1134926" y="1607247"/>
            <a:chExt cx="6900364" cy="1352170"/>
          </a:xfrm>
        </p:grpSpPr>
        <p:sp>
          <p:nvSpPr>
            <p:cNvPr id="27" name="Rectangle 26"/>
            <p:cNvSpPr/>
            <p:nvPr/>
          </p:nvSpPr>
          <p:spPr>
            <a:xfrm>
              <a:off x="1134926" y="2730916"/>
              <a:ext cx="1893570" cy="228501"/>
            </a:xfrm>
            <a:prstGeom prst="rect">
              <a:avLst/>
            </a:prstGeom>
            <a:noFill/>
            <a:ln w="25400" cap="flat" cmpd="sng" algn="ctr">
              <a:solidFill>
                <a:srgbClr val="FF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7577C0"/>
                </a:solidFill>
                <a:effectLst/>
                <a:uLnTx/>
                <a:uFillTx/>
                <a:latin typeface="Arial"/>
                <a:ea typeface="+mn-ea"/>
                <a:cs typeface="+mn-cs"/>
              </a:endParaRPr>
            </a:p>
          </p:txBody>
        </p:sp>
        <p:sp>
          <p:nvSpPr>
            <p:cNvPr id="28" name="Rectangle 27"/>
            <p:cNvSpPr/>
            <p:nvPr/>
          </p:nvSpPr>
          <p:spPr>
            <a:xfrm>
              <a:off x="7108468" y="1607247"/>
              <a:ext cx="926822" cy="172596"/>
            </a:xfrm>
            <a:prstGeom prst="rect">
              <a:avLst/>
            </a:prstGeom>
            <a:noFill/>
            <a:ln w="25400" cap="flat" cmpd="sng" algn="ctr">
              <a:solidFill>
                <a:srgbClr val="FF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0000"/>
                </a:solidFill>
                <a:effectLst/>
                <a:uLnTx/>
                <a:uFillTx/>
                <a:latin typeface="Arial"/>
                <a:ea typeface="+mn-ea"/>
                <a:cs typeface="+mn-cs"/>
              </a:endParaRPr>
            </a:p>
          </p:txBody>
        </p:sp>
        <p:cxnSp>
          <p:nvCxnSpPr>
            <p:cNvPr id="29" name="Straight Connector 28"/>
            <p:cNvCxnSpPr>
              <a:stCxn id="27" idx="3"/>
              <a:endCxn id="28" idx="1"/>
            </p:cNvCxnSpPr>
            <p:nvPr/>
          </p:nvCxnSpPr>
          <p:spPr>
            <a:xfrm flipV="1">
              <a:off x="3028496" y="1693545"/>
              <a:ext cx="4079972" cy="1151622"/>
            </a:xfrm>
            <a:prstGeom prst="line">
              <a:avLst/>
            </a:prstGeom>
            <a:noFill/>
            <a:ln w="25400" cap="flat" cmpd="sng" algn="ctr">
              <a:solidFill>
                <a:srgbClr val="FF0000"/>
              </a:solidFill>
              <a:prstDash val="solid"/>
            </a:ln>
            <a:effectLst/>
          </p:spPr>
        </p:cxnSp>
      </p:grpSp>
      <p:grpSp>
        <p:nvGrpSpPr>
          <p:cNvPr id="30" name="Group 29"/>
          <p:cNvGrpSpPr/>
          <p:nvPr/>
        </p:nvGrpSpPr>
        <p:grpSpPr>
          <a:xfrm>
            <a:off x="386472" y="2139628"/>
            <a:ext cx="7870424" cy="1670372"/>
            <a:chOff x="372825" y="2246308"/>
            <a:chExt cx="7870424" cy="1670372"/>
          </a:xfrm>
        </p:grpSpPr>
        <p:sp>
          <p:nvSpPr>
            <p:cNvPr id="31" name="Rectangle 30"/>
            <p:cNvSpPr/>
            <p:nvPr/>
          </p:nvSpPr>
          <p:spPr>
            <a:xfrm>
              <a:off x="372825" y="3483769"/>
              <a:ext cx="3385740" cy="432911"/>
            </a:xfrm>
            <a:prstGeom prst="rect">
              <a:avLst/>
            </a:prstGeom>
            <a:noFill/>
            <a:ln w="25400" cap="flat" cmpd="sng" algn="ctr">
              <a:solidFill>
                <a:srgbClr val="FF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7577C0"/>
                </a:solidFill>
                <a:effectLst/>
                <a:uLnTx/>
                <a:uFillTx/>
                <a:latin typeface="Arial"/>
                <a:ea typeface="+mn-ea"/>
                <a:cs typeface="+mn-cs"/>
              </a:endParaRPr>
            </a:p>
          </p:txBody>
        </p:sp>
        <p:sp>
          <p:nvSpPr>
            <p:cNvPr id="32" name="Rectangle 31"/>
            <p:cNvSpPr/>
            <p:nvPr/>
          </p:nvSpPr>
          <p:spPr>
            <a:xfrm>
              <a:off x="7005332" y="2246308"/>
              <a:ext cx="1237917" cy="388620"/>
            </a:xfrm>
            <a:prstGeom prst="rect">
              <a:avLst/>
            </a:prstGeom>
            <a:noFill/>
            <a:ln w="25400" cap="flat" cmpd="sng" algn="ctr">
              <a:solidFill>
                <a:srgbClr val="FF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0000"/>
                </a:solidFill>
                <a:effectLst/>
                <a:uLnTx/>
                <a:uFillTx/>
                <a:latin typeface="Arial"/>
                <a:ea typeface="+mn-ea"/>
                <a:cs typeface="+mn-cs"/>
              </a:endParaRPr>
            </a:p>
          </p:txBody>
        </p:sp>
        <p:cxnSp>
          <p:nvCxnSpPr>
            <p:cNvPr id="33" name="Straight Connector 32"/>
            <p:cNvCxnSpPr>
              <a:stCxn id="31" idx="3"/>
              <a:endCxn id="32" idx="1"/>
            </p:cNvCxnSpPr>
            <p:nvPr/>
          </p:nvCxnSpPr>
          <p:spPr>
            <a:xfrm flipV="1">
              <a:off x="3758565" y="2440618"/>
              <a:ext cx="3246767" cy="1259607"/>
            </a:xfrm>
            <a:prstGeom prst="line">
              <a:avLst/>
            </a:prstGeom>
            <a:noFill/>
            <a:ln w="25400" cap="flat" cmpd="sng" algn="ctr">
              <a:solidFill>
                <a:srgbClr val="FF0000"/>
              </a:solidFill>
              <a:prstDash val="solid"/>
            </a:ln>
            <a:effectLst/>
          </p:spPr>
        </p:cxnSp>
      </p:grpSp>
      <p:sp>
        <p:nvSpPr>
          <p:cNvPr id="34" name="TextBox 33"/>
          <p:cNvSpPr txBox="1"/>
          <p:nvPr/>
        </p:nvSpPr>
        <p:spPr>
          <a:xfrm>
            <a:off x="276225" y="4817215"/>
            <a:ext cx="5954951" cy="692497"/>
          </a:xfrm>
          <a:prstGeom prst="rect">
            <a:avLst/>
          </a:prstGeom>
          <a:effectLst/>
        </p:spPr>
        <p:style>
          <a:lnRef idx="1">
            <a:schemeClr val="accent1"/>
          </a:lnRef>
          <a:fillRef idx="3">
            <a:schemeClr val="accent1"/>
          </a:fillRef>
          <a:effectRef idx="2">
            <a:schemeClr val="accent1"/>
          </a:effectRef>
          <a:fontRef idx="minor">
            <a:schemeClr val="lt1"/>
          </a:fontRef>
        </p:style>
        <p:txBody>
          <a:bodyPr wrap="square" lIns="182880" tIns="91440" rIns="182880" bIns="91440" rtlCol="0">
            <a:spAutoFit/>
          </a:bodyPr>
          <a:lstStyle/>
          <a:p>
            <a:pPr marR="0" lvl="0" algn="ctr" defTabSz="914400" eaLnBrk="1" fontAlgn="auto" latinLnBrk="0" hangingPunct="1">
              <a:lnSpc>
                <a:spcPct val="100000"/>
              </a:lnSpc>
              <a:spcBef>
                <a:spcPts val="0"/>
              </a:spcBef>
              <a:spcAft>
                <a:spcPts val="600"/>
              </a:spcAft>
              <a:buClrTx/>
              <a:buSzTx/>
              <a:tabLst/>
              <a:defRPr/>
            </a:pPr>
            <a:r>
              <a:rPr kumimoji="0" lang="en-US" sz="1400" b="1" i="0" u="none" strike="noStrike" kern="0" cap="none" spc="0" normalizeH="0" baseline="0" noProof="0" dirty="0" smtClean="0">
                <a:ln>
                  <a:noFill/>
                </a:ln>
                <a:solidFill>
                  <a:schemeClr val="bg1"/>
                </a:solidFill>
                <a:effectLst/>
                <a:uLnTx/>
                <a:uFillTx/>
                <a:latin typeface="Arial" pitchFamily="34" charset="0"/>
                <a:cs typeface="Arial" pitchFamily="34" charset="0"/>
              </a:rPr>
              <a:t>All data is validated against business data in Costpoint.</a:t>
            </a:r>
          </a:p>
          <a:p>
            <a:pPr marR="0" lvl="0" algn="ctr" defTabSz="914400" eaLnBrk="1" fontAlgn="auto" latinLnBrk="0" hangingPunct="1">
              <a:lnSpc>
                <a:spcPct val="100000"/>
              </a:lnSpc>
              <a:spcBef>
                <a:spcPts val="0"/>
              </a:spcBef>
              <a:spcAft>
                <a:spcPts val="600"/>
              </a:spcAft>
              <a:buClrTx/>
              <a:buSzTx/>
              <a:tabLst/>
              <a:defRPr/>
            </a:pPr>
            <a:r>
              <a:rPr kumimoji="0" lang="en-US" sz="1400" b="1" i="0" u="none" strike="noStrike" kern="0" cap="none" spc="0" normalizeH="0" baseline="0" noProof="0" dirty="0" smtClean="0">
                <a:ln>
                  <a:noFill/>
                </a:ln>
                <a:solidFill>
                  <a:schemeClr val="bg1"/>
                </a:solidFill>
                <a:effectLst/>
                <a:uLnTx/>
                <a:uFillTx/>
                <a:latin typeface="Arial" pitchFamily="34" charset="0"/>
                <a:cs typeface="Arial" pitchFamily="34" charset="0"/>
              </a:rPr>
              <a:t>All transactions are executed using Costpoint web services.</a:t>
            </a:r>
            <a:endParaRPr kumimoji="0" lang="en-US" sz="1400" b="1" i="0" u="none" strike="noStrike" kern="0" cap="none" spc="0" normalizeH="0" baseline="0" noProof="0" dirty="0">
              <a:ln>
                <a:noFill/>
              </a:ln>
              <a:solidFill>
                <a:schemeClr val="bg1"/>
              </a:solidFill>
              <a:effectLst/>
              <a:uLnTx/>
              <a:uFillTx/>
              <a:latin typeface="Arial" pitchFamily="34" charset="0"/>
              <a:cs typeface="Arial" pitchFamily="34" charset="0"/>
            </a:endParaRPr>
          </a:p>
        </p:txBody>
      </p:sp>
      <p:sp>
        <p:nvSpPr>
          <p:cNvPr id="35" name="Rectangle 34"/>
          <p:cNvSpPr/>
          <p:nvPr/>
        </p:nvSpPr>
        <p:spPr>
          <a:xfrm>
            <a:off x="7358518" y="3171349"/>
            <a:ext cx="596761" cy="205740"/>
          </a:xfrm>
          <a:prstGeom prst="rect">
            <a:avLst/>
          </a:prstGeom>
          <a:solidFill>
            <a:srgbClr val="272929"/>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a:ea typeface="+mn-ea"/>
              <a:cs typeface="+mn-cs"/>
            </a:endParaRPr>
          </a:p>
        </p:txBody>
      </p:sp>
      <p:sp>
        <p:nvSpPr>
          <p:cNvPr id="36" name="Title 1"/>
          <p:cNvSpPr txBox="1">
            <a:spLocks/>
          </p:cNvSpPr>
          <p:nvPr/>
        </p:nvSpPr>
        <p:spPr>
          <a:xfrm>
            <a:off x="457200" y="274638"/>
            <a:ext cx="6484620" cy="1143000"/>
          </a:xfrm>
          <a:prstGeom prst="rect">
            <a:avLst/>
          </a:prstGeom>
        </p:spPr>
        <p:txBody>
          <a:bodyPr vert="horz" lIns="91440" tIns="45720" rIns="91440" bIns="45720" rtlCol="0" anchor="t">
            <a:noAutofit/>
          </a:bodyPr>
          <a:lstStyle>
            <a:lvl1pPr algn="l" defTabSz="914400" rtl="0" eaLnBrk="1" latinLnBrk="0" hangingPunct="1">
              <a:spcBef>
                <a:spcPct val="0"/>
              </a:spcBef>
              <a:buNone/>
              <a:defRPr sz="3600" b="1" kern="1200">
                <a:solidFill>
                  <a:srgbClr val="002060"/>
                </a:solidFill>
                <a:latin typeface="Arial" pitchFamily="34" charset="0"/>
                <a:ea typeface="+mj-ea"/>
                <a:cs typeface="Arial" pitchFamily="34" charset="0"/>
              </a:defRPr>
            </a:lvl1pPr>
          </a:lstStyle>
          <a:p>
            <a:r>
              <a:rPr lang="en-US" sz="3400" dirty="0" smtClean="0"/>
              <a:t>RFgen-Costpoint Integration</a:t>
            </a:r>
            <a:endParaRPr lang="en-US" sz="3400" dirty="0"/>
          </a:p>
        </p:txBody>
      </p:sp>
      <p:sp>
        <p:nvSpPr>
          <p:cNvPr id="37" name="TextBox 36"/>
          <p:cNvSpPr txBox="1"/>
          <p:nvPr/>
        </p:nvSpPr>
        <p:spPr>
          <a:xfrm>
            <a:off x="6941820" y="172259"/>
            <a:ext cx="1516380" cy="523220"/>
          </a:xfrm>
          <a:prstGeom prst="rect">
            <a:avLst/>
          </a:prstGeom>
          <a:noFill/>
        </p:spPr>
        <p:txBody>
          <a:bodyPr wrap="square" rtlCol="0">
            <a:spAutoFit/>
          </a:bodyPr>
          <a:lstStyle/>
          <a:p>
            <a:pPr algn="ctr"/>
            <a:r>
              <a:rPr lang="en-US" sz="1400" b="1" dirty="0">
                <a:solidFill>
                  <a:srgbClr val="0070C0"/>
                </a:solidFill>
              </a:rPr>
              <a:t>RFgen on a Mobile Device</a:t>
            </a:r>
          </a:p>
        </p:txBody>
      </p:sp>
      <p:sp>
        <p:nvSpPr>
          <p:cNvPr id="38" name="TextBox 37"/>
          <p:cNvSpPr txBox="1"/>
          <p:nvPr/>
        </p:nvSpPr>
        <p:spPr>
          <a:xfrm>
            <a:off x="2151094" y="939983"/>
            <a:ext cx="2168576" cy="307777"/>
          </a:xfrm>
          <a:prstGeom prst="rect">
            <a:avLst/>
          </a:prstGeom>
          <a:noFill/>
        </p:spPr>
        <p:txBody>
          <a:bodyPr wrap="square" rtlCol="0">
            <a:spAutoFit/>
          </a:bodyPr>
          <a:lstStyle/>
          <a:p>
            <a:pPr algn="ctr"/>
            <a:r>
              <a:rPr lang="en-US" sz="1400" b="1" dirty="0" smtClean="0">
                <a:solidFill>
                  <a:srgbClr val="0070C0"/>
                </a:solidFill>
              </a:rPr>
              <a:t>Costpoint </a:t>
            </a:r>
            <a:r>
              <a:rPr lang="en-US" sz="1400" b="1" dirty="0">
                <a:solidFill>
                  <a:srgbClr val="0070C0"/>
                </a:solidFill>
              </a:rPr>
              <a:t>Screen</a:t>
            </a:r>
          </a:p>
        </p:txBody>
      </p:sp>
      <p:sp>
        <p:nvSpPr>
          <p:cNvPr id="40" name="Slide Number Placeholder 4"/>
          <p:cNvSpPr>
            <a:spLocks noGrp="1"/>
          </p:cNvSpPr>
          <p:nvPr>
            <p:ph type="sldNum" sz="quarter" idx="4294967295"/>
          </p:nvPr>
        </p:nvSpPr>
        <p:spPr>
          <a:xfrm>
            <a:off x="342901" y="6286500"/>
            <a:ext cx="457200" cy="236855"/>
          </a:xfrm>
          <a:prstGeom prst="rect">
            <a:avLst/>
          </a:prstGeom>
        </p:spPr>
        <p:txBody>
          <a:bodyPr/>
          <a:lstStyle/>
          <a:p>
            <a:fld id="{8FD0B50B-04A1-4ADD-94F0-C1B1F23CDF4F}" type="slidenum">
              <a:rPr lang="en-US" sz="1000" smtClean="0"/>
              <a:pPr/>
              <a:t>19</a:t>
            </a:fld>
            <a:endParaRPr lang="en-US" sz="1000" dirty="0"/>
          </a:p>
        </p:txBody>
      </p:sp>
      <p:sp>
        <p:nvSpPr>
          <p:cNvPr id="39" name="Slide Number Placeholder 3"/>
          <p:cNvSpPr>
            <a:spLocks noGrp="1"/>
          </p:cNvSpPr>
          <p:nvPr>
            <p:ph type="sldNum" sz="quarter" idx="4"/>
          </p:nvPr>
        </p:nvSpPr>
        <p:spPr>
          <a:xfrm>
            <a:off x="8712200" y="6594475"/>
            <a:ext cx="381000" cy="365125"/>
          </a:xfrm>
        </p:spPr>
        <p:txBody>
          <a:bodyPr/>
          <a:lstStyle/>
          <a:p>
            <a:fld id="{35D9B958-29E1-42FB-8F58-F61B392FA38A}" type="slidenum">
              <a:rPr lang="en-US" smtClean="0"/>
              <a:t>19</a:t>
            </a:fld>
            <a:endParaRPr lang="en-US" dirty="0"/>
          </a:p>
        </p:txBody>
      </p:sp>
    </p:spTree>
    <p:custDataLst>
      <p:tags r:id="rId1"/>
    </p:custDataLst>
    <p:extLst>
      <p:ext uri="{BB962C8B-B14F-4D97-AF65-F5344CB8AC3E}">
        <p14:creationId xmlns:p14="http://schemas.microsoft.com/office/powerpoint/2010/main" val="334927291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par>
                                <p:cTn id="11" presetID="1" presetClass="exit" presetSubtype="0" fill="hold" nodeType="withEffect">
                                  <p:stCondLst>
                                    <p:cond delay="0"/>
                                  </p:stCondLst>
                                  <p:childTnLst>
                                    <p:set>
                                      <p:cBhvr>
                                        <p:cTn id="12" dur="1" fill="hold">
                                          <p:stCondLst>
                                            <p:cond delay="0"/>
                                          </p:stCondLst>
                                        </p:cTn>
                                        <p:tgtEl>
                                          <p:spTgt spid="2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par>
                                <p:cTn id="17" presetID="1" presetClass="exit" presetSubtype="0" fill="hold" nodeType="withEffect">
                                  <p:stCondLst>
                                    <p:cond delay="0"/>
                                  </p:stCondLst>
                                  <p:childTnLst>
                                    <p:set>
                                      <p:cBhvr>
                                        <p:cTn id="18" dur="1" fill="hold">
                                          <p:stCondLst>
                                            <p:cond delay="0"/>
                                          </p:stCondLst>
                                        </p:cTn>
                                        <p:tgtEl>
                                          <p:spTgt spid="26"/>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par>
                                <p:cTn id="23" presetID="1" presetClass="exit" presetSubtype="0" fill="hold" nodeType="withEffect">
                                  <p:stCondLst>
                                    <p:cond delay="0"/>
                                  </p:stCondLst>
                                  <p:childTnLst>
                                    <p:set>
                                      <p:cBhvr>
                                        <p:cTn id="24" dur="1" fill="hold">
                                          <p:stCondLst>
                                            <p:cond delay="0"/>
                                          </p:stCondLst>
                                        </p:cTn>
                                        <p:tgtEl>
                                          <p:spTgt spid="3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9890"/>
            <a:ext cx="8229600" cy="1143000"/>
          </a:xfrm>
        </p:spPr>
        <p:txBody>
          <a:bodyPr anchor="t">
            <a:normAutofit/>
          </a:bodyPr>
          <a:lstStyle/>
          <a:p>
            <a:pPr algn="l"/>
            <a:r>
              <a:rPr lang="en-US" sz="3600" b="1" dirty="0" smtClean="0">
                <a:latin typeface="Arial" pitchFamily="34" charset="0"/>
                <a:cs typeface="Arial" pitchFamily="34" charset="0"/>
              </a:rPr>
              <a:t>Agenda</a:t>
            </a:r>
            <a:endParaRPr lang="en-US" sz="3600" b="1" dirty="0">
              <a:latin typeface="Arial" pitchFamily="34" charset="0"/>
              <a:cs typeface="Arial" pitchFamily="34" charset="0"/>
            </a:endParaRPr>
          </a:p>
        </p:txBody>
      </p:sp>
      <p:sp>
        <p:nvSpPr>
          <p:cNvPr id="3" name="Content Placeholder 2"/>
          <p:cNvSpPr>
            <a:spLocks noGrp="1"/>
          </p:cNvSpPr>
          <p:nvPr>
            <p:ph idx="1"/>
          </p:nvPr>
        </p:nvSpPr>
        <p:spPr>
          <a:xfrm>
            <a:off x="457200" y="1364665"/>
            <a:ext cx="7848600" cy="4525963"/>
          </a:xfrm>
        </p:spPr>
        <p:txBody>
          <a:bodyPr>
            <a:normAutofit fontScale="92500" lnSpcReduction="20000"/>
          </a:bodyPr>
          <a:lstStyle/>
          <a:p>
            <a:pPr marL="342900" lvl="1" indent="-342900">
              <a:spcBef>
                <a:spcPts val="0"/>
              </a:spcBef>
              <a:spcAft>
                <a:spcPts val="1800"/>
              </a:spcAft>
              <a:buClr>
                <a:srgbClr val="9A0000"/>
              </a:buClr>
              <a:buFont typeface="Arial" pitchFamily="34" charset="0"/>
              <a:buChar char="•"/>
            </a:pPr>
            <a:r>
              <a:rPr lang="en-US" sz="3100" dirty="0" smtClean="0"/>
              <a:t>What are the Challenges?</a:t>
            </a:r>
          </a:p>
          <a:p>
            <a:pPr marL="342900" lvl="1" indent="-342900">
              <a:spcBef>
                <a:spcPts val="0"/>
              </a:spcBef>
              <a:spcAft>
                <a:spcPts val="1800"/>
              </a:spcAft>
              <a:buClr>
                <a:srgbClr val="9A0000"/>
              </a:buClr>
              <a:buFont typeface="Arial" pitchFamily="34" charset="0"/>
              <a:buChar char="•"/>
            </a:pPr>
            <a:r>
              <a:rPr lang="en-US" sz="3100" dirty="0" smtClean="0"/>
              <a:t>RFgen Software Overview</a:t>
            </a:r>
          </a:p>
          <a:p>
            <a:pPr marL="342900" lvl="1" indent="-342900">
              <a:spcBef>
                <a:spcPts val="0"/>
              </a:spcBef>
              <a:spcAft>
                <a:spcPts val="1800"/>
              </a:spcAft>
              <a:buClr>
                <a:srgbClr val="9A0000"/>
              </a:buClr>
              <a:buFont typeface="Arial" pitchFamily="34" charset="0"/>
              <a:buChar char="•"/>
            </a:pPr>
            <a:r>
              <a:rPr lang="en-US" sz="3100" dirty="0" smtClean="0"/>
              <a:t>[Prospect Name]’s Business Challenge</a:t>
            </a:r>
          </a:p>
          <a:p>
            <a:pPr marL="342900" lvl="1" indent="-342900">
              <a:spcBef>
                <a:spcPts val="0"/>
              </a:spcBef>
              <a:spcAft>
                <a:spcPts val="1800"/>
              </a:spcAft>
              <a:buClr>
                <a:srgbClr val="9A0000"/>
              </a:buClr>
              <a:buFont typeface="Arial" pitchFamily="34" charset="0"/>
              <a:buChar char="•"/>
            </a:pPr>
            <a:r>
              <a:rPr lang="en-US" sz="3100" dirty="0" smtClean="0"/>
              <a:t>RFgen Mobile Foundations for Deltek Costpoint</a:t>
            </a:r>
          </a:p>
          <a:p>
            <a:pPr marL="342900" lvl="1" indent="-342900">
              <a:spcBef>
                <a:spcPts val="0"/>
              </a:spcBef>
              <a:spcAft>
                <a:spcPts val="1800"/>
              </a:spcAft>
              <a:buClr>
                <a:srgbClr val="9A0000"/>
              </a:buClr>
              <a:buFont typeface="Arial" pitchFamily="34" charset="0"/>
              <a:buChar char="•"/>
            </a:pPr>
            <a:r>
              <a:rPr lang="en-US" sz="3100" dirty="0" smtClean="0"/>
              <a:t>What You Can Do With RFgen</a:t>
            </a:r>
          </a:p>
          <a:p>
            <a:pPr marL="342900" lvl="1" indent="-342900">
              <a:spcBef>
                <a:spcPts val="0"/>
              </a:spcBef>
              <a:spcAft>
                <a:spcPts val="1800"/>
              </a:spcAft>
              <a:buClr>
                <a:srgbClr val="9A0000"/>
              </a:buClr>
              <a:buFont typeface="Arial" pitchFamily="34" charset="0"/>
              <a:buChar char="•"/>
            </a:pPr>
            <a:r>
              <a:rPr lang="en-US" sz="3100" dirty="0" smtClean="0"/>
              <a:t>Deltek Costpoint Customer Success Stories</a:t>
            </a:r>
            <a:endParaRPr lang="en-US" sz="3100" dirty="0"/>
          </a:p>
          <a:p>
            <a:pPr marL="342900" lvl="1" indent="-342900">
              <a:spcBef>
                <a:spcPts val="0"/>
              </a:spcBef>
              <a:spcAft>
                <a:spcPts val="1800"/>
              </a:spcAft>
              <a:buClr>
                <a:srgbClr val="9A0000"/>
              </a:buClr>
              <a:buFont typeface="Arial" pitchFamily="34" charset="0"/>
              <a:buChar char="•"/>
            </a:pPr>
            <a:r>
              <a:rPr lang="en-US" sz="3100" dirty="0" smtClean="0"/>
              <a:t>Q&amp;A</a:t>
            </a:r>
            <a:endParaRPr lang="en-US" dirty="0"/>
          </a:p>
        </p:txBody>
      </p:sp>
      <p:sp>
        <p:nvSpPr>
          <p:cNvPr id="4" name="Slide Number Placeholder 3"/>
          <p:cNvSpPr>
            <a:spLocks noGrp="1"/>
          </p:cNvSpPr>
          <p:nvPr>
            <p:ph type="sldNum" sz="quarter" idx="4"/>
          </p:nvPr>
        </p:nvSpPr>
        <p:spPr>
          <a:xfrm>
            <a:off x="8712200" y="6594475"/>
            <a:ext cx="381000" cy="365125"/>
          </a:xfrm>
        </p:spPr>
        <p:txBody>
          <a:bodyPr/>
          <a:lstStyle/>
          <a:p>
            <a:fld id="{35D9B958-29E1-42FB-8F58-F61B392FA38A}" type="slidenum">
              <a:rPr lang="en-US" smtClean="0"/>
              <a:t>2</a:t>
            </a:fld>
            <a:endParaRPr lang="en-US" dirty="0"/>
          </a:p>
        </p:txBody>
      </p:sp>
    </p:spTree>
    <p:extLst>
      <p:ext uri="{BB962C8B-B14F-4D97-AF65-F5344CB8AC3E}">
        <p14:creationId xmlns:p14="http://schemas.microsoft.com/office/powerpoint/2010/main" val="233964212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791251" y="1402872"/>
            <a:ext cx="14726503" cy="3259774"/>
          </a:xfrm>
          <a:prstGeom prst="rect">
            <a:avLst/>
          </a:prstGeom>
        </p:spPr>
      </p:pic>
      <p:sp>
        <p:nvSpPr>
          <p:cNvPr id="3" name="Slide Number Placeholder 2"/>
          <p:cNvSpPr>
            <a:spLocks noGrp="1"/>
          </p:cNvSpPr>
          <p:nvPr>
            <p:ph type="sldNum" sz="quarter" idx="4"/>
          </p:nvPr>
        </p:nvSpPr>
        <p:spPr>
          <a:xfrm>
            <a:off x="8712200" y="6594475"/>
            <a:ext cx="381000" cy="365125"/>
          </a:xfrm>
        </p:spPr>
        <p:txBody>
          <a:bodyPr/>
          <a:lstStyle/>
          <a:p>
            <a:fld id="{35D9B958-29E1-42FB-8F58-F61B392FA38A}" type="slidenum">
              <a:rPr lang="en-US" smtClean="0"/>
              <a:t>20</a:t>
            </a:fld>
            <a:endParaRPr lang="en-US" dirty="0"/>
          </a:p>
        </p:txBody>
      </p:sp>
      <p:sp>
        <p:nvSpPr>
          <p:cNvPr id="9" name="TextBox 8"/>
          <p:cNvSpPr txBox="1"/>
          <p:nvPr/>
        </p:nvSpPr>
        <p:spPr>
          <a:xfrm>
            <a:off x="1033406" y="4007683"/>
            <a:ext cx="2611944" cy="2031325"/>
          </a:xfrm>
          <a:prstGeom prst="rect">
            <a:avLst/>
          </a:prstGeom>
          <a:noFill/>
        </p:spPr>
        <p:txBody>
          <a:bodyPr wrap="square" rtlCol="0">
            <a:spAutoFit/>
          </a:bodyPr>
          <a:lstStyle/>
          <a:p>
            <a:pPr lvl="0"/>
            <a:r>
              <a:rPr lang="en-US" sz="1400" dirty="0" smtClean="0">
                <a:solidFill>
                  <a:schemeClr val="tx1">
                    <a:lumMod val="50000"/>
                    <a:lumOff val="50000"/>
                  </a:schemeClr>
                </a:solidFill>
              </a:rPr>
              <a:t>Inventory Management</a:t>
            </a:r>
          </a:p>
          <a:p>
            <a:pPr marL="285750" lvl="1" indent="-285750">
              <a:buFont typeface="Arial" panose="020B0604020202020204" pitchFamily="34" charset="0"/>
              <a:buChar char="•"/>
            </a:pPr>
            <a:r>
              <a:rPr lang="en-US" sz="1400" dirty="0">
                <a:solidFill>
                  <a:schemeClr val="tx1">
                    <a:lumMod val="50000"/>
                    <a:lumOff val="50000"/>
                  </a:schemeClr>
                </a:solidFill>
              </a:rPr>
              <a:t>Actual Counts</a:t>
            </a:r>
          </a:p>
          <a:p>
            <a:pPr marL="285750" lvl="1" indent="-285750">
              <a:buFont typeface="Arial" panose="020B0604020202020204" pitchFamily="34" charset="0"/>
              <a:buChar char="•"/>
            </a:pPr>
            <a:r>
              <a:rPr lang="en-US" sz="1400" dirty="0">
                <a:solidFill>
                  <a:schemeClr val="tx1">
                    <a:lumMod val="50000"/>
                    <a:lumOff val="50000"/>
                  </a:schemeClr>
                </a:solidFill>
              </a:rPr>
              <a:t>Adjustments</a:t>
            </a:r>
          </a:p>
          <a:p>
            <a:pPr marL="285750" lvl="1" indent="-285750">
              <a:buFont typeface="Arial" panose="020B0604020202020204" pitchFamily="34" charset="0"/>
              <a:buChar char="•"/>
            </a:pPr>
            <a:r>
              <a:rPr lang="en-US" sz="1400" dirty="0">
                <a:solidFill>
                  <a:schemeClr val="tx1">
                    <a:lumMod val="50000"/>
                    <a:lumOff val="50000"/>
                  </a:schemeClr>
                </a:solidFill>
              </a:rPr>
              <a:t>Location Transfers</a:t>
            </a:r>
          </a:p>
          <a:p>
            <a:pPr marL="285750" lvl="1" indent="-285750">
              <a:buFont typeface="Arial" panose="020B0604020202020204" pitchFamily="34" charset="0"/>
              <a:buChar char="•"/>
            </a:pPr>
            <a:r>
              <a:rPr lang="en-US" sz="1400" dirty="0">
                <a:solidFill>
                  <a:schemeClr val="tx1">
                    <a:lumMod val="50000"/>
                    <a:lumOff val="50000"/>
                  </a:schemeClr>
                </a:solidFill>
              </a:rPr>
              <a:t>Inventory Transfers</a:t>
            </a:r>
          </a:p>
          <a:p>
            <a:pPr marL="285750" lvl="1" indent="-285750">
              <a:buFont typeface="Arial" panose="020B0604020202020204" pitchFamily="34" charset="0"/>
              <a:buChar char="•"/>
            </a:pPr>
            <a:r>
              <a:rPr lang="en-US" sz="1400" dirty="0" smtClean="0">
                <a:solidFill>
                  <a:schemeClr val="tx1">
                    <a:lumMod val="50000"/>
                    <a:lumOff val="50000"/>
                  </a:schemeClr>
                </a:solidFill>
              </a:rPr>
              <a:t>Issue </a:t>
            </a:r>
            <a:r>
              <a:rPr lang="en-US" sz="1400" dirty="0">
                <a:solidFill>
                  <a:schemeClr val="tx1">
                    <a:lumMod val="50000"/>
                    <a:lumOff val="50000"/>
                  </a:schemeClr>
                </a:solidFill>
              </a:rPr>
              <a:t>to </a:t>
            </a:r>
            <a:r>
              <a:rPr lang="en-US" sz="1400" dirty="0" smtClean="0">
                <a:solidFill>
                  <a:schemeClr val="tx1">
                    <a:lumMod val="50000"/>
                    <a:lumOff val="50000"/>
                  </a:schemeClr>
                </a:solidFill>
              </a:rPr>
              <a:t>POs</a:t>
            </a:r>
            <a:endParaRPr lang="en-US" sz="1400" dirty="0">
              <a:solidFill>
                <a:schemeClr val="tx1">
                  <a:lumMod val="50000"/>
                  <a:lumOff val="50000"/>
                </a:schemeClr>
              </a:solidFill>
            </a:endParaRPr>
          </a:p>
          <a:p>
            <a:pPr marL="285750" lvl="1" indent="-285750">
              <a:buFont typeface="Arial" panose="020B0604020202020204" pitchFamily="34" charset="0"/>
              <a:buChar char="•"/>
            </a:pPr>
            <a:r>
              <a:rPr lang="en-US" sz="1400" dirty="0" smtClean="0">
                <a:solidFill>
                  <a:schemeClr val="tx1">
                    <a:lumMod val="50000"/>
                    <a:lumOff val="50000"/>
                  </a:schemeClr>
                </a:solidFill>
              </a:rPr>
              <a:t>Issue </a:t>
            </a:r>
            <a:r>
              <a:rPr lang="en-US" sz="1400" dirty="0">
                <a:solidFill>
                  <a:schemeClr val="tx1">
                    <a:lumMod val="50000"/>
                    <a:lumOff val="50000"/>
                  </a:schemeClr>
                </a:solidFill>
              </a:rPr>
              <a:t>to </a:t>
            </a:r>
            <a:r>
              <a:rPr lang="en-US" sz="1400" dirty="0" smtClean="0">
                <a:solidFill>
                  <a:schemeClr val="tx1">
                    <a:lumMod val="50000"/>
                    <a:lumOff val="50000"/>
                  </a:schemeClr>
                </a:solidFill>
              </a:rPr>
              <a:t>Projects</a:t>
            </a:r>
          </a:p>
          <a:p>
            <a:pPr marL="285750" lvl="1" indent="-285750">
              <a:buFont typeface="Arial" panose="020B0604020202020204" pitchFamily="34" charset="0"/>
              <a:buChar char="•"/>
            </a:pPr>
            <a:r>
              <a:rPr lang="en-US" sz="1400" dirty="0" smtClean="0">
                <a:solidFill>
                  <a:schemeClr val="tx1">
                    <a:lumMod val="50000"/>
                    <a:lumOff val="50000"/>
                  </a:schemeClr>
                </a:solidFill>
              </a:rPr>
              <a:t>Issue to Sales Orders</a:t>
            </a:r>
            <a:endParaRPr lang="en-US" sz="1400" dirty="0">
              <a:solidFill>
                <a:schemeClr val="tx1">
                  <a:lumMod val="50000"/>
                  <a:lumOff val="50000"/>
                </a:schemeClr>
              </a:solidFill>
            </a:endParaRPr>
          </a:p>
          <a:p>
            <a:pPr marL="285750" lvl="1" indent="-285750">
              <a:buFont typeface="Arial" panose="020B0604020202020204" pitchFamily="34" charset="0"/>
              <a:buChar char="•"/>
            </a:pPr>
            <a:r>
              <a:rPr lang="en-US" sz="1400" dirty="0">
                <a:solidFill>
                  <a:schemeClr val="tx1">
                    <a:lumMod val="50000"/>
                    <a:lumOff val="50000"/>
                  </a:schemeClr>
                </a:solidFill>
              </a:rPr>
              <a:t>View Inventory</a:t>
            </a:r>
          </a:p>
        </p:txBody>
      </p:sp>
      <p:sp>
        <p:nvSpPr>
          <p:cNvPr id="13" name="Title 1"/>
          <p:cNvSpPr>
            <a:spLocks noGrp="1"/>
          </p:cNvSpPr>
          <p:nvPr>
            <p:ph type="title"/>
          </p:nvPr>
        </p:nvSpPr>
        <p:spPr>
          <a:xfrm>
            <a:off x="457200" y="274638"/>
            <a:ext cx="8229600" cy="1143000"/>
          </a:xfrm>
        </p:spPr>
        <p:txBody>
          <a:bodyPr>
            <a:noAutofit/>
          </a:bodyPr>
          <a:lstStyle/>
          <a:p>
            <a:r>
              <a:rPr lang="en-US" dirty="0" smtClean="0"/>
              <a:t>Pre-Built Costpoint Mobile Apps Included</a:t>
            </a:r>
            <a:endParaRPr lang="en-US" dirty="0"/>
          </a:p>
        </p:txBody>
      </p:sp>
      <p:sp>
        <p:nvSpPr>
          <p:cNvPr id="14" name="TextBox 13"/>
          <p:cNvSpPr txBox="1"/>
          <p:nvPr/>
        </p:nvSpPr>
        <p:spPr>
          <a:xfrm>
            <a:off x="5858274" y="4016740"/>
            <a:ext cx="2589019" cy="1169551"/>
          </a:xfrm>
          <a:prstGeom prst="rect">
            <a:avLst/>
          </a:prstGeom>
          <a:noFill/>
        </p:spPr>
        <p:txBody>
          <a:bodyPr wrap="square" rtlCol="0">
            <a:spAutoFit/>
          </a:bodyPr>
          <a:lstStyle/>
          <a:p>
            <a:pPr lvl="0">
              <a:lnSpc>
                <a:spcPct val="100000"/>
              </a:lnSpc>
            </a:pPr>
            <a:r>
              <a:rPr lang="en-US" sz="1400" dirty="0" smtClean="0">
                <a:solidFill>
                  <a:schemeClr val="tx1">
                    <a:lumMod val="50000"/>
                    <a:lumOff val="50000"/>
                  </a:schemeClr>
                </a:solidFill>
              </a:rPr>
              <a:t>Manufacturing</a:t>
            </a:r>
            <a:endParaRPr lang="en-US" sz="1400" dirty="0">
              <a:solidFill>
                <a:schemeClr val="tx1">
                  <a:lumMod val="50000"/>
                  <a:lumOff val="50000"/>
                </a:schemeClr>
              </a:solidFill>
            </a:endParaRPr>
          </a:p>
          <a:p>
            <a:pPr marL="285750" lvl="1" indent="-285750">
              <a:lnSpc>
                <a:spcPct val="100000"/>
              </a:lnSpc>
              <a:buFont typeface="Arial" panose="020B0604020202020204" pitchFamily="34" charset="0"/>
              <a:buChar char="•"/>
            </a:pPr>
            <a:r>
              <a:rPr lang="en-US" sz="1400" dirty="0" smtClean="0">
                <a:solidFill>
                  <a:schemeClr val="tx1">
                    <a:lumMod val="50000"/>
                    <a:lumOff val="50000"/>
                  </a:schemeClr>
                </a:solidFill>
              </a:rPr>
              <a:t>Issue to Manufacturing Orders</a:t>
            </a:r>
          </a:p>
          <a:p>
            <a:pPr marL="285750" lvl="1" indent="-285750">
              <a:lnSpc>
                <a:spcPct val="100000"/>
              </a:lnSpc>
              <a:buFont typeface="Arial" panose="020B0604020202020204" pitchFamily="34" charset="0"/>
              <a:buChar char="•"/>
            </a:pPr>
            <a:r>
              <a:rPr lang="en-US" sz="1400" dirty="0" smtClean="0">
                <a:solidFill>
                  <a:schemeClr val="tx1">
                    <a:lumMod val="50000"/>
                    <a:lumOff val="50000"/>
                  </a:schemeClr>
                </a:solidFill>
              </a:rPr>
              <a:t>Manufacturing Orders Reliefs</a:t>
            </a:r>
            <a:endParaRPr lang="en-US" sz="1400" dirty="0">
              <a:solidFill>
                <a:schemeClr val="tx1">
                  <a:lumMod val="50000"/>
                  <a:lumOff val="50000"/>
                </a:schemeClr>
              </a:solidFill>
            </a:endParaRPr>
          </a:p>
        </p:txBody>
      </p:sp>
      <p:sp>
        <p:nvSpPr>
          <p:cNvPr id="15" name="TextBox 14"/>
          <p:cNvSpPr txBox="1"/>
          <p:nvPr/>
        </p:nvSpPr>
        <p:spPr>
          <a:xfrm>
            <a:off x="3688976" y="4016740"/>
            <a:ext cx="1759944" cy="954107"/>
          </a:xfrm>
          <a:prstGeom prst="rect">
            <a:avLst/>
          </a:prstGeom>
          <a:noFill/>
        </p:spPr>
        <p:txBody>
          <a:bodyPr wrap="square" rtlCol="0">
            <a:spAutoFit/>
          </a:bodyPr>
          <a:lstStyle/>
          <a:p>
            <a:pPr lvl="0"/>
            <a:r>
              <a:rPr lang="en-US" sz="1400" dirty="0" smtClean="0">
                <a:solidFill>
                  <a:schemeClr val="tx1">
                    <a:lumMod val="50000"/>
                    <a:lumOff val="50000"/>
                  </a:schemeClr>
                </a:solidFill>
              </a:rPr>
              <a:t>PO Processing</a:t>
            </a:r>
          </a:p>
          <a:p>
            <a:pPr marL="285750" lvl="1" indent="-285750">
              <a:buFont typeface="Arial" panose="020B0604020202020204" pitchFamily="34" charset="0"/>
              <a:buChar char="•"/>
            </a:pPr>
            <a:r>
              <a:rPr lang="en-US" sz="1400" dirty="0" smtClean="0">
                <a:solidFill>
                  <a:schemeClr val="tx1">
                    <a:lumMod val="50000"/>
                    <a:lumOff val="50000"/>
                  </a:schemeClr>
                </a:solidFill>
              </a:rPr>
              <a:t>PO </a:t>
            </a:r>
            <a:r>
              <a:rPr lang="en-US" sz="1400" dirty="0">
                <a:solidFill>
                  <a:schemeClr val="tx1">
                    <a:lumMod val="50000"/>
                    <a:lumOff val="50000"/>
                  </a:schemeClr>
                </a:solidFill>
              </a:rPr>
              <a:t>Receipts</a:t>
            </a:r>
          </a:p>
          <a:p>
            <a:pPr marL="285750" lvl="1" indent="-285750">
              <a:buFont typeface="Arial" panose="020B0604020202020204" pitchFamily="34" charset="0"/>
              <a:buChar char="•"/>
            </a:pPr>
            <a:r>
              <a:rPr lang="en-US" sz="1400" dirty="0">
                <a:solidFill>
                  <a:schemeClr val="tx1">
                    <a:lumMod val="50000"/>
                    <a:lumOff val="50000"/>
                  </a:schemeClr>
                </a:solidFill>
              </a:rPr>
              <a:t>Quality Control Inspections</a:t>
            </a:r>
          </a:p>
        </p:txBody>
      </p:sp>
      <p:sp>
        <p:nvSpPr>
          <p:cNvPr id="17" name="Oval 16"/>
          <p:cNvSpPr/>
          <p:nvPr/>
        </p:nvSpPr>
        <p:spPr>
          <a:xfrm>
            <a:off x="3537867" y="1620750"/>
            <a:ext cx="2035597" cy="1900985"/>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smtClean="0"/>
              <a:t>CUSTOMIZE AND CREATE YOUR OWN MOBILE APPS!</a:t>
            </a:r>
            <a:endParaRPr lang="en-US" sz="1600" b="1" dirty="0"/>
          </a:p>
        </p:txBody>
      </p:sp>
    </p:spTree>
    <p:extLst>
      <p:ext uri="{BB962C8B-B14F-4D97-AF65-F5344CB8AC3E}">
        <p14:creationId xmlns:p14="http://schemas.microsoft.com/office/powerpoint/2010/main" val="3122257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RFgen </a:t>
            </a:r>
            <a:r>
              <a:rPr lang="en-US" dirty="0"/>
              <a:t>Connectivity Scenarios</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6598" y="1125608"/>
            <a:ext cx="5722872" cy="1464174"/>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6598" y="2701244"/>
            <a:ext cx="5722872" cy="1464174"/>
          </a:xfrm>
          <a:prstGeom prst="rect">
            <a:avLst/>
          </a:prstGeom>
        </p:spPr>
      </p:pic>
      <p:sp>
        <p:nvSpPr>
          <p:cNvPr id="6" name="Rectangle 5"/>
          <p:cNvSpPr/>
          <p:nvPr/>
        </p:nvSpPr>
        <p:spPr>
          <a:xfrm>
            <a:off x="605588" y="1047073"/>
            <a:ext cx="533400" cy="1471540"/>
          </a:xfrm>
          <a:prstGeom prst="rect">
            <a:avLst/>
          </a:prstGeom>
          <a:effectLst/>
        </p:spPr>
        <p:style>
          <a:lnRef idx="1">
            <a:schemeClr val="accent4"/>
          </a:lnRef>
          <a:fillRef idx="3">
            <a:schemeClr val="accent4"/>
          </a:fillRef>
          <a:effectRef idx="2">
            <a:schemeClr val="accent4"/>
          </a:effectRef>
          <a:fontRef idx="minor">
            <a:schemeClr val="lt1"/>
          </a:fontRef>
        </p:style>
        <p:txBody>
          <a:bodyPr vert="vert270" rtlCol="0" anchor="ctr"/>
          <a:lstStyle/>
          <a:p>
            <a:pPr algn="ctr"/>
            <a:r>
              <a:rPr lang="en-US" sz="1600" dirty="0" smtClean="0"/>
              <a:t>Real-Time</a:t>
            </a:r>
            <a:endParaRPr lang="en-US" sz="1600" dirty="0"/>
          </a:p>
        </p:txBody>
      </p:sp>
      <p:sp>
        <p:nvSpPr>
          <p:cNvPr id="7" name="Rectangle 6"/>
          <p:cNvSpPr/>
          <p:nvPr/>
        </p:nvSpPr>
        <p:spPr>
          <a:xfrm>
            <a:off x="603583" y="2629926"/>
            <a:ext cx="533400" cy="1480365"/>
          </a:xfrm>
          <a:prstGeom prst="rect">
            <a:avLst/>
          </a:prstGeom>
          <a:effectLst/>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1600" dirty="0" smtClean="0"/>
              <a:t>High Availability</a:t>
            </a:r>
            <a:endParaRPr lang="en-US" sz="1600" dirty="0"/>
          </a:p>
        </p:txBody>
      </p:sp>
      <p:sp>
        <p:nvSpPr>
          <p:cNvPr id="8" name="Rectangle 7"/>
          <p:cNvSpPr/>
          <p:nvPr/>
        </p:nvSpPr>
        <p:spPr>
          <a:xfrm>
            <a:off x="603583" y="4242023"/>
            <a:ext cx="533400" cy="1422350"/>
          </a:xfrm>
          <a:prstGeom prst="rect">
            <a:avLst/>
          </a:prstGeom>
          <a:effectLst/>
        </p:spPr>
        <p:style>
          <a:lnRef idx="1">
            <a:schemeClr val="accent5"/>
          </a:lnRef>
          <a:fillRef idx="3">
            <a:schemeClr val="accent5"/>
          </a:fillRef>
          <a:effectRef idx="2">
            <a:schemeClr val="accent5"/>
          </a:effectRef>
          <a:fontRef idx="minor">
            <a:schemeClr val="lt1"/>
          </a:fontRef>
        </p:style>
        <p:txBody>
          <a:bodyPr vert="vert270" rtlCol="0" anchor="ctr"/>
          <a:lstStyle/>
          <a:p>
            <a:pPr algn="ctr"/>
            <a:r>
              <a:rPr lang="en-US" sz="1600" dirty="0" smtClean="0"/>
              <a:t>Offline Mobility</a:t>
            </a:r>
            <a:endParaRPr lang="en-US" sz="1600" dirty="0"/>
          </a:p>
        </p:txBody>
      </p:sp>
      <p:cxnSp>
        <p:nvCxnSpPr>
          <p:cNvPr id="11" name="Straight Connector 10"/>
          <p:cNvCxnSpPr/>
          <p:nvPr/>
        </p:nvCxnSpPr>
        <p:spPr>
          <a:xfrm>
            <a:off x="1138988" y="2629926"/>
            <a:ext cx="739541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1138988" y="4238627"/>
            <a:ext cx="7395412" cy="0"/>
          </a:xfrm>
          <a:prstGeom prst="line">
            <a:avLst/>
          </a:prstGeom>
        </p:spPr>
        <p:style>
          <a:lnRef idx="1">
            <a:schemeClr val="accent5"/>
          </a:lnRef>
          <a:fillRef idx="0">
            <a:schemeClr val="accent5"/>
          </a:fillRef>
          <a:effectRef idx="0">
            <a:schemeClr val="accent5"/>
          </a:effectRef>
          <a:fontRef idx="minor">
            <a:schemeClr val="tx1"/>
          </a:fontRef>
        </p:style>
      </p:cxnSp>
      <p:cxnSp>
        <p:nvCxnSpPr>
          <p:cNvPr id="15" name="Straight Connector 14"/>
          <p:cNvCxnSpPr/>
          <p:nvPr/>
        </p:nvCxnSpPr>
        <p:spPr>
          <a:xfrm>
            <a:off x="1144000" y="1051543"/>
            <a:ext cx="7395412" cy="0"/>
          </a:xfrm>
          <a:prstGeom prst="line">
            <a:avLst/>
          </a:prstGeom>
        </p:spPr>
        <p:style>
          <a:lnRef idx="1">
            <a:schemeClr val="accent4"/>
          </a:lnRef>
          <a:fillRef idx="0">
            <a:schemeClr val="accent4"/>
          </a:fillRef>
          <a:effectRef idx="0">
            <a:schemeClr val="accent4"/>
          </a:effectRef>
          <a:fontRef idx="minor">
            <a:schemeClr val="tx1"/>
          </a:fontRef>
        </p:style>
      </p:cxnSp>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10563" y="4317155"/>
            <a:ext cx="5722872" cy="1464174"/>
          </a:xfrm>
          <a:prstGeom prst="rect">
            <a:avLst/>
          </a:prstGeom>
        </p:spPr>
      </p:pic>
      <p:pic>
        <p:nvPicPr>
          <p:cNvPr id="12" name="Picture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686926" y="3297173"/>
            <a:ext cx="272316" cy="272316"/>
          </a:xfrm>
          <a:prstGeom prst="rect">
            <a:avLst/>
          </a:prstGeom>
        </p:spPr>
      </p:pic>
      <p:sp>
        <p:nvSpPr>
          <p:cNvPr id="13" name="Slide Number Placeholder 3"/>
          <p:cNvSpPr>
            <a:spLocks noGrp="1"/>
          </p:cNvSpPr>
          <p:nvPr>
            <p:ph type="sldNum" sz="quarter" idx="4294967295"/>
          </p:nvPr>
        </p:nvSpPr>
        <p:spPr>
          <a:xfrm>
            <a:off x="8712200" y="6594475"/>
            <a:ext cx="381000" cy="365125"/>
          </a:xfrm>
          <a:prstGeom prst="rect">
            <a:avLst/>
          </a:prstGeom>
        </p:spPr>
        <p:txBody>
          <a:bodyPr anchor="ctr"/>
          <a:lstStyle/>
          <a:p>
            <a:pPr algn="ctr"/>
            <a:fld id="{35D9B958-29E1-42FB-8F58-F61B392FA38A}" type="slidenum">
              <a:rPr lang="en-US" sz="800" smtClean="0">
                <a:solidFill>
                  <a:schemeClr val="bg1">
                    <a:lumMod val="50000"/>
                  </a:schemeClr>
                </a:solidFill>
              </a:rPr>
              <a:pPr algn="ctr"/>
              <a:t>21</a:t>
            </a:fld>
            <a:endParaRPr lang="en-US" sz="800" dirty="0">
              <a:solidFill>
                <a:schemeClr val="bg1">
                  <a:lumMod val="50000"/>
                </a:schemeClr>
              </a:solidFill>
            </a:endParaRPr>
          </a:p>
        </p:txBody>
      </p:sp>
    </p:spTree>
    <p:extLst>
      <p:ext uri="{BB962C8B-B14F-4D97-AF65-F5344CB8AC3E}">
        <p14:creationId xmlns:p14="http://schemas.microsoft.com/office/powerpoint/2010/main" val="257428995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688962" y="496985"/>
            <a:ext cx="6181725" cy="3009900"/>
          </a:xfrm>
          <a:prstGeom prst="rect">
            <a:avLst/>
          </a:prstGeom>
        </p:spPr>
      </p:pic>
      <p:sp>
        <p:nvSpPr>
          <p:cNvPr id="6" name="TextBox 5"/>
          <p:cNvSpPr txBox="1"/>
          <p:nvPr/>
        </p:nvSpPr>
        <p:spPr>
          <a:xfrm>
            <a:off x="4094015" y="1939595"/>
            <a:ext cx="1371600" cy="830997"/>
          </a:xfrm>
          <a:prstGeom prst="rect">
            <a:avLst/>
          </a:prstGeom>
          <a:solidFill>
            <a:schemeClr val="bg1"/>
          </a:solidFill>
        </p:spPr>
        <p:txBody>
          <a:bodyPr wrap="square" rtlCol="0">
            <a:spAutoFit/>
          </a:bodyPr>
          <a:lstStyle/>
          <a:p>
            <a:endParaRPr lang="en-US" sz="4800" dirty="0"/>
          </a:p>
        </p:txBody>
      </p:sp>
      <p:sp>
        <p:nvSpPr>
          <p:cNvPr id="5" name="TextBox 4"/>
          <p:cNvSpPr txBox="1"/>
          <p:nvPr/>
        </p:nvSpPr>
        <p:spPr>
          <a:xfrm>
            <a:off x="983680" y="2737733"/>
            <a:ext cx="1600200" cy="2177164"/>
          </a:xfrm>
          <a:prstGeom prst="rect">
            <a:avLst/>
          </a:prstGeom>
          <a:solidFill>
            <a:schemeClr val="bg1"/>
          </a:solidFill>
        </p:spPr>
        <p:txBody>
          <a:bodyPr wrap="square" rtlCol="0">
            <a:spAutoFit/>
          </a:bodyPr>
          <a:lstStyle/>
          <a:p>
            <a:endParaRPr lang="en-US" dirty="0" smtClean="0"/>
          </a:p>
          <a:p>
            <a:endParaRPr lang="en-US" dirty="0"/>
          </a:p>
          <a:p>
            <a:endParaRPr lang="en-US" dirty="0"/>
          </a:p>
        </p:txBody>
      </p:sp>
      <p:sp>
        <p:nvSpPr>
          <p:cNvPr id="7" name="TextBox 6"/>
          <p:cNvSpPr txBox="1"/>
          <p:nvPr/>
        </p:nvSpPr>
        <p:spPr>
          <a:xfrm>
            <a:off x="4856010" y="3574445"/>
            <a:ext cx="3886200" cy="1969770"/>
          </a:xfrm>
          <a:prstGeom prst="rect">
            <a:avLst/>
          </a:prstGeom>
          <a:noFill/>
        </p:spPr>
        <p:txBody>
          <a:bodyPr wrap="square" rtlCol="0">
            <a:spAutoFit/>
          </a:bodyPr>
          <a:lstStyle/>
          <a:p>
            <a:pPr marL="285750" indent="-285750" fontAlgn="base">
              <a:spcAft>
                <a:spcPts val="600"/>
              </a:spcAft>
              <a:buFont typeface="Arial" panose="020B0604020202020204" pitchFamily="34" charset="0"/>
              <a:buChar char="•"/>
            </a:pPr>
            <a:r>
              <a:rPr lang="en-US" sz="1600" dirty="0"/>
              <a:t>Run </a:t>
            </a:r>
            <a:r>
              <a:rPr lang="en-US" sz="1600" dirty="0" smtClean="0"/>
              <a:t>RFgen </a:t>
            </a:r>
            <a:r>
              <a:rPr lang="en-US" sz="1600" dirty="0"/>
              <a:t>in your </a:t>
            </a:r>
            <a:r>
              <a:rPr lang="en-US" sz="1600" dirty="0" smtClean="0"/>
              <a:t>IT infrastructure </a:t>
            </a:r>
          </a:p>
          <a:p>
            <a:pPr marL="285750" indent="-285750" fontAlgn="base">
              <a:spcAft>
                <a:spcPts val="600"/>
              </a:spcAft>
              <a:buFont typeface="Arial" panose="020B0604020202020204" pitchFamily="34" charset="0"/>
              <a:buChar char="•"/>
            </a:pPr>
            <a:r>
              <a:rPr lang="en-US" sz="1600" dirty="0" smtClean="0"/>
              <a:t>Maintain </a:t>
            </a:r>
            <a:r>
              <a:rPr lang="en-US" sz="1600" dirty="0"/>
              <a:t>complete control of your entire </a:t>
            </a:r>
            <a:r>
              <a:rPr lang="en-US" sz="1600" dirty="0" smtClean="0"/>
              <a:t>RFgen platform</a:t>
            </a:r>
            <a:endParaRPr lang="en-US" sz="1600" dirty="0"/>
          </a:p>
          <a:p>
            <a:pPr marL="285750" indent="-285750" fontAlgn="base">
              <a:spcAft>
                <a:spcPts val="600"/>
              </a:spcAft>
              <a:buFont typeface="Arial" panose="020B0604020202020204" pitchFamily="34" charset="0"/>
              <a:buChar char="•"/>
            </a:pPr>
            <a:r>
              <a:rPr lang="en-US" sz="1600" dirty="0"/>
              <a:t>Manage complex data, analytics, or big data sets including networks, analysis, image services, or real-time sensor </a:t>
            </a:r>
            <a:r>
              <a:rPr lang="en-US" sz="1600" dirty="0" smtClean="0"/>
              <a:t>streams</a:t>
            </a:r>
            <a:endParaRPr lang="en-US" dirty="0"/>
          </a:p>
        </p:txBody>
      </p:sp>
      <p:sp>
        <p:nvSpPr>
          <p:cNvPr id="2" name="Title 1"/>
          <p:cNvSpPr>
            <a:spLocks noGrp="1"/>
          </p:cNvSpPr>
          <p:nvPr>
            <p:ph type="title"/>
          </p:nvPr>
        </p:nvSpPr>
        <p:spPr/>
        <p:txBody>
          <a:bodyPr/>
          <a:lstStyle/>
          <a:p>
            <a:r>
              <a:rPr lang="en-US" dirty="0" smtClean="0"/>
              <a:t>Deployment Options</a:t>
            </a:r>
            <a:endParaRPr lang="en-US" dirty="0"/>
          </a:p>
        </p:txBody>
      </p:sp>
      <p:pic>
        <p:nvPicPr>
          <p:cNvPr id="9" name="Picture 8"/>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975998" y="850458"/>
            <a:ext cx="3376899" cy="2178273"/>
          </a:xfrm>
          <a:prstGeom prst="rect">
            <a:avLst/>
          </a:prstGeom>
        </p:spPr>
      </p:pic>
      <p:sp>
        <p:nvSpPr>
          <p:cNvPr id="3" name="TextBox 2"/>
          <p:cNvSpPr txBox="1"/>
          <p:nvPr/>
        </p:nvSpPr>
        <p:spPr>
          <a:xfrm>
            <a:off x="1019646" y="3128169"/>
            <a:ext cx="3399949" cy="2693045"/>
          </a:xfrm>
          <a:prstGeom prst="rect">
            <a:avLst/>
          </a:prstGeom>
          <a:noFill/>
        </p:spPr>
        <p:txBody>
          <a:bodyPr wrap="square" rtlCol="0">
            <a:spAutoFit/>
          </a:bodyPr>
          <a:lstStyle/>
          <a:p>
            <a:pPr marL="285750" indent="-285750">
              <a:spcAft>
                <a:spcPts val="600"/>
              </a:spcAft>
              <a:buFont typeface="Arial" panose="020B0604020202020204" pitchFamily="34" charset="0"/>
              <a:buChar char="•"/>
            </a:pPr>
            <a:r>
              <a:rPr lang="en-US" sz="1600" dirty="0" smtClean="0"/>
              <a:t>Onsite use license</a:t>
            </a:r>
          </a:p>
          <a:p>
            <a:pPr marL="285750" indent="-285750">
              <a:spcAft>
                <a:spcPts val="600"/>
              </a:spcAft>
              <a:buFont typeface="Arial" panose="020B0604020202020204" pitchFamily="34" charset="0"/>
              <a:buChar char="•"/>
            </a:pPr>
            <a:r>
              <a:rPr lang="en-US" sz="1600" dirty="0" smtClean="0"/>
              <a:t>Eliminates privacy and security concerns</a:t>
            </a:r>
          </a:p>
          <a:p>
            <a:pPr marL="285750" indent="-285750">
              <a:spcAft>
                <a:spcPts val="600"/>
              </a:spcAft>
              <a:buFont typeface="Arial" panose="020B0604020202020204" pitchFamily="34" charset="0"/>
              <a:buChar char="•"/>
            </a:pPr>
            <a:r>
              <a:rPr lang="en-US" sz="1600" dirty="0" smtClean="0"/>
              <a:t>No capital expenditure</a:t>
            </a:r>
            <a:endParaRPr lang="en-US" sz="1600" dirty="0"/>
          </a:p>
          <a:p>
            <a:pPr marL="285750" indent="-285750">
              <a:spcAft>
                <a:spcPts val="600"/>
              </a:spcAft>
              <a:buFont typeface="Arial" panose="020B0604020202020204" pitchFamily="34" charset="0"/>
              <a:buChar char="•"/>
            </a:pPr>
            <a:r>
              <a:rPr lang="en-US" sz="1600" dirty="0" smtClean="0"/>
              <a:t>Annual payments </a:t>
            </a:r>
          </a:p>
          <a:p>
            <a:pPr marL="285750" indent="-285750">
              <a:spcAft>
                <a:spcPts val="600"/>
              </a:spcAft>
              <a:buFont typeface="Arial" panose="020B0604020202020204" pitchFamily="34" charset="0"/>
              <a:buChar char="•"/>
            </a:pPr>
            <a:r>
              <a:rPr lang="en-US" sz="1600" dirty="0" smtClean="0"/>
              <a:t>Minimizes internal IT requirements to deploy and manage</a:t>
            </a:r>
          </a:p>
          <a:p>
            <a:pPr marL="285750" indent="-285750">
              <a:spcAft>
                <a:spcPts val="600"/>
              </a:spcAft>
              <a:buFont typeface="Arial" panose="020B0604020202020204" pitchFamily="34" charset="0"/>
              <a:buChar char="•"/>
            </a:pPr>
            <a:endParaRPr lang="en-US" sz="1600" dirty="0">
              <a:solidFill>
                <a:srgbClr val="FF0000"/>
              </a:solidFill>
            </a:endParaRPr>
          </a:p>
        </p:txBody>
      </p:sp>
      <p:sp>
        <p:nvSpPr>
          <p:cNvPr id="10" name="Slide Number Placeholder 3"/>
          <p:cNvSpPr>
            <a:spLocks noGrp="1"/>
          </p:cNvSpPr>
          <p:nvPr>
            <p:ph type="sldNum" sz="quarter" idx="4"/>
          </p:nvPr>
        </p:nvSpPr>
        <p:spPr>
          <a:xfrm>
            <a:off x="8712200" y="6594475"/>
            <a:ext cx="381000" cy="365125"/>
          </a:xfrm>
        </p:spPr>
        <p:txBody>
          <a:bodyPr/>
          <a:lstStyle/>
          <a:p>
            <a:fld id="{35D9B958-29E1-42FB-8F58-F61B392FA38A}" type="slidenum">
              <a:rPr lang="en-US" smtClean="0"/>
              <a:t>22</a:t>
            </a:fld>
            <a:endParaRPr lang="en-US" dirty="0"/>
          </a:p>
        </p:txBody>
      </p:sp>
    </p:spTree>
    <p:extLst>
      <p:ext uri="{BB962C8B-B14F-4D97-AF65-F5344CB8AC3E}">
        <p14:creationId xmlns:p14="http://schemas.microsoft.com/office/powerpoint/2010/main" val="275470374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0780" y="1450026"/>
            <a:ext cx="10412746" cy="43411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Rectangle 10"/>
          <p:cNvSpPr txBox="1">
            <a:spLocks noChangeArrowheads="1"/>
          </p:cNvSpPr>
          <p:nvPr/>
        </p:nvSpPr>
        <p:spPr>
          <a:xfrm>
            <a:off x="4572000" y="1675617"/>
            <a:ext cx="4111170" cy="3876524"/>
          </a:xfrm>
          <a:prstGeom prst="rect">
            <a:avLst/>
          </a:prstGeom>
          <a:solidFill>
            <a:schemeClr val="bg1">
              <a:alpha val="93000"/>
            </a:schemeClr>
          </a:solidFill>
          <a:ln w="3175" cap="flat" cmpd="sng" algn="ctr">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lIns="182880" tIns="91440" rIns="182880" bIns="91440" rtlCol="0" anchor="ctr">
            <a:normAutofit/>
          </a:bodyPr>
          <a:lstStyle>
            <a:lvl1pPr marL="342900" indent="-342900" algn="l" defTabSz="914400" rtl="0" eaLnBrk="1" latinLnBrk="0" hangingPunct="1">
              <a:spcBef>
                <a:spcPct val="20000"/>
              </a:spcBef>
              <a:buClr>
                <a:schemeClr val="accent2">
                  <a:lumMod val="75000"/>
                </a:schemeClr>
              </a:buClr>
              <a:buFont typeface="Arial" pitchFamily="34" charset="0"/>
              <a:buChar char="•"/>
              <a:defRPr sz="3200" kern="1200">
                <a:solidFill>
                  <a:schemeClr val="lt1"/>
                </a:solidFill>
                <a:latin typeface="+mn-lt"/>
                <a:ea typeface="+mn-ea"/>
                <a:cs typeface="+mn-cs"/>
              </a:defRPr>
            </a:lvl1pPr>
            <a:lvl2pPr marL="742950" indent="-285750" algn="l" defTabSz="914400" rtl="0" eaLnBrk="1" latinLnBrk="0" hangingPunct="1">
              <a:spcBef>
                <a:spcPct val="20000"/>
              </a:spcBef>
              <a:buClr>
                <a:schemeClr val="bg2">
                  <a:lumMod val="25000"/>
                </a:schemeClr>
              </a:buClr>
              <a:buFont typeface="Arial" pitchFamily="34" charset="0"/>
              <a:buChar char="»"/>
              <a:defRPr sz="2800" kern="1200">
                <a:solidFill>
                  <a:schemeClr val="lt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lt1"/>
                </a:solidFill>
                <a:latin typeface="+mn-lt"/>
                <a:ea typeface="+mn-ea"/>
                <a:cs typeface="+mn-cs"/>
              </a:defRPr>
            </a:lvl3pPr>
            <a:lvl4pPr marL="1600200" indent="-228600" algn="l" defTabSz="914400" rtl="0" eaLnBrk="1" latinLnBrk="0" hangingPunct="1">
              <a:spcBef>
                <a:spcPct val="20000"/>
              </a:spcBef>
              <a:buClr>
                <a:schemeClr val="accent2">
                  <a:lumMod val="75000"/>
                </a:schemeClr>
              </a:buClr>
              <a:buFont typeface="Arial" pitchFamily="34" charset="0"/>
              <a:buChar char="•"/>
              <a:defRPr sz="2000" kern="1200">
                <a:solidFill>
                  <a:schemeClr val="lt1"/>
                </a:solidFill>
                <a:latin typeface="+mn-lt"/>
                <a:ea typeface="+mn-ea"/>
                <a:cs typeface="+mn-cs"/>
              </a:defRPr>
            </a:lvl4pPr>
            <a:lvl5pPr marL="2057400" indent="-228600" algn="l" defTabSz="914400" rtl="0" eaLnBrk="1" latinLnBrk="0" hangingPunct="1">
              <a:spcBef>
                <a:spcPct val="20000"/>
              </a:spcBef>
              <a:buClr>
                <a:schemeClr val="bg2">
                  <a:lumMod val="25000"/>
                </a:schemeClr>
              </a:buClr>
              <a:buFont typeface="Arial" pitchFamily="34" charset="0"/>
              <a:buChar char="»"/>
              <a:defRPr sz="2000" kern="1200">
                <a:solidFill>
                  <a:schemeClr val="l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lt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lt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lt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lt1"/>
                </a:solidFill>
                <a:latin typeface="+mn-lt"/>
                <a:ea typeface="+mn-ea"/>
                <a:cs typeface="+mn-cs"/>
              </a:defRPr>
            </a:lvl9pPr>
          </a:lstStyle>
          <a:p>
            <a:pPr>
              <a:spcBef>
                <a:spcPts val="600"/>
              </a:spcBef>
              <a:spcAft>
                <a:spcPts val="600"/>
              </a:spcAft>
              <a:buClr>
                <a:srgbClr val="9C1B30"/>
              </a:buClr>
            </a:pPr>
            <a:r>
              <a:rPr lang="en-US" sz="1800" dirty="0" smtClean="0">
                <a:solidFill>
                  <a:schemeClr val="tx1"/>
                </a:solidFill>
              </a:rPr>
              <a:t>Open Source Code Samples</a:t>
            </a:r>
          </a:p>
          <a:p>
            <a:pPr>
              <a:spcBef>
                <a:spcPts val="600"/>
              </a:spcBef>
              <a:spcAft>
                <a:spcPts val="600"/>
              </a:spcAft>
              <a:buClr>
                <a:srgbClr val="9C1B30"/>
              </a:buClr>
            </a:pPr>
            <a:r>
              <a:rPr lang="en-US" sz="1800" dirty="0" smtClean="0">
                <a:solidFill>
                  <a:schemeClr val="tx1"/>
                </a:solidFill>
              </a:rPr>
              <a:t>Rapid Application Development Platform</a:t>
            </a:r>
          </a:p>
          <a:p>
            <a:pPr>
              <a:spcBef>
                <a:spcPts val="600"/>
              </a:spcBef>
              <a:spcAft>
                <a:spcPts val="600"/>
              </a:spcAft>
              <a:buClr>
                <a:srgbClr val="9C1B30"/>
              </a:buClr>
            </a:pPr>
            <a:r>
              <a:rPr lang="en-US" sz="1800" dirty="0" smtClean="0">
                <a:solidFill>
                  <a:schemeClr val="tx1"/>
                </a:solidFill>
              </a:rPr>
              <a:t>No Cryptic Scripting Language</a:t>
            </a:r>
          </a:p>
          <a:p>
            <a:pPr>
              <a:spcBef>
                <a:spcPts val="600"/>
              </a:spcBef>
              <a:spcAft>
                <a:spcPts val="600"/>
              </a:spcAft>
              <a:buClr>
                <a:srgbClr val="9C1B30"/>
              </a:buClr>
            </a:pPr>
            <a:r>
              <a:rPr lang="en-US" sz="1800" dirty="0" smtClean="0">
                <a:solidFill>
                  <a:schemeClr val="tx1"/>
                </a:solidFill>
              </a:rPr>
              <a:t>Uses Data Dictionary Aliases</a:t>
            </a:r>
          </a:p>
          <a:p>
            <a:pPr>
              <a:spcBef>
                <a:spcPts val="600"/>
              </a:spcBef>
              <a:spcAft>
                <a:spcPts val="600"/>
              </a:spcAft>
              <a:buClr>
                <a:srgbClr val="9C1B30"/>
              </a:buClr>
            </a:pPr>
            <a:r>
              <a:rPr lang="en-US" sz="1800" dirty="0" smtClean="0">
                <a:solidFill>
                  <a:schemeClr val="tx1"/>
                </a:solidFill>
              </a:rPr>
              <a:t>Reusable Objects</a:t>
            </a:r>
          </a:p>
          <a:p>
            <a:pPr>
              <a:spcBef>
                <a:spcPts val="600"/>
              </a:spcBef>
              <a:spcAft>
                <a:spcPts val="600"/>
              </a:spcAft>
              <a:buClr>
                <a:srgbClr val="9C1B30"/>
              </a:buClr>
            </a:pPr>
            <a:r>
              <a:rPr lang="en-US" sz="1800" dirty="0" smtClean="0">
                <a:solidFill>
                  <a:schemeClr val="tx1"/>
                </a:solidFill>
              </a:rPr>
              <a:t>Interactive Debugger</a:t>
            </a:r>
          </a:p>
          <a:p>
            <a:pPr>
              <a:spcBef>
                <a:spcPts val="600"/>
              </a:spcBef>
              <a:spcAft>
                <a:spcPts val="600"/>
              </a:spcAft>
              <a:buClr>
                <a:srgbClr val="9C1B30"/>
              </a:buClr>
            </a:pPr>
            <a:r>
              <a:rPr lang="en-US" sz="1800" dirty="0" smtClean="0">
                <a:solidFill>
                  <a:schemeClr val="tx1"/>
                </a:solidFill>
              </a:rPr>
              <a:t>Built-in SQL Testing</a:t>
            </a:r>
          </a:p>
          <a:p>
            <a:pPr>
              <a:spcBef>
                <a:spcPts val="600"/>
              </a:spcBef>
              <a:spcAft>
                <a:spcPts val="600"/>
              </a:spcAft>
              <a:buClr>
                <a:srgbClr val="9C1B30"/>
              </a:buClr>
            </a:pPr>
            <a:r>
              <a:rPr lang="en-US" sz="1800" dirty="0" smtClean="0">
                <a:solidFill>
                  <a:schemeClr val="tx1"/>
                </a:solidFill>
              </a:rPr>
              <a:t>Deploys Instantly to All Devices</a:t>
            </a:r>
          </a:p>
        </p:txBody>
      </p:sp>
      <p:sp>
        <p:nvSpPr>
          <p:cNvPr id="8" name="Slide Number Placeholder 3"/>
          <p:cNvSpPr>
            <a:spLocks noGrp="1"/>
          </p:cNvSpPr>
          <p:nvPr>
            <p:ph type="sldNum" sz="quarter" idx="4"/>
          </p:nvPr>
        </p:nvSpPr>
        <p:spPr>
          <a:xfrm>
            <a:off x="8712200" y="6594475"/>
            <a:ext cx="381000" cy="365125"/>
          </a:xfrm>
        </p:spPr>
        <p:txBody>
          <a:bodyPr/>
          <a:lstStyle/>
          <a:p>
            <a:fld id="{35D9B958-29E1-42FB-8F58-F61B392FA38A}" type="slidenum">
              <a:rPr lang="en-US" smtClean="0"/>
              <a:t>23</a:t>
            </a:fld>
            <a:endParaRPr lang="en-US" dirty="0"/>
          </a:p>
        </p:txBody>
      </p:sp>
      <p:sp>
        <p:nvSpPr>
          <p:cNvPr id="9" name="Title 1"/>
          <p:cNvSpPr>
            <a:spLocks noGrp="1"/>
          </p:cNvSpPr>
          <p:nvPr>
            <p:ph type="title"/>
          </p:nvPr>
        </p:nvSpPr>
        <p:spPr>
          <a:xfrm>
            <a:off x="457200" y="274638"/>
            <a:ext cx="8458200" cy="1143000"/>
          </a:xfrm>
        </p:spPr>
        <p:txBody>
          <a:bodyPr>
            <a:noAutofit/>
          </a:bodyPr>
          <a:lstStyle/>
          <a:p>
            <a:r>
              <a:rPr lang="en-US" dirty="0" smtClean="0"/>
              <a:t>RFgen Implements in Weeks, </a:t>
            </a:r>
            <a:br>
              <a:rPr lang="en-US" dirty="0" smtClean="0"/>
            </a:br>
            <a:r>
              <a:rPr lang="en-US" dirty="0" smtClean="0"/>
              <a:t>Not Months</a:t>
            </a:r>
            <a:endParaRPr lang="en-US" dirty="0"/>
          </a:p>
        </p:txBody>
      </p:sp>
    </p:spTree>
    <p:extLst>
      <p:ext uri="{BB962C8B-B14F-4D97-AF65-F5344CB8AC3E}">
        <p14:creationId xmlns:p14="http://schemas.microsoft.com/office/powerpoint/2010/main" val="379834899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What You Can Do With RFgen</a:t>
            </a:r>
            <a:br>
              <a:rPr lang="en-US" dirty="0" smtClean="0"/>
            </a:br>
            <a:endParaRPr lang="en-US" sz="3200" dirty="0">
              <a:solidFill>
                <a:srgbClr val="9C1B30"/>
              </a:solidFill>
            </a:endParaRPr>
          </a:p>
        </p:txBody>
      </p:sp>
      <p:sp>
        <p:nvSpPr>
          <p:cNvPr id="3" name="Text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4294967295"/>
          </p:nvPr>
        </p:nvSpPr>
        <p:spPr>
          <a:xfrm>
            <a:off x="8712200" y="6594475"/>
            <a:ext cx="381000" cy="365125"/>
          </a:xfrm>
          <a:prstGeom prst="rect">
            <a:avLst/>
          </a:prstGeom>
        </p:spPr>
        <p:txBody>
          <a:bodyPr anchor="ctr"/>
          <a:lstStyle/>
          <a:p>
            <a:pPr algn="ctr"/>
            <a:fld id="{35D9B958-29E1-42FB-8F58-F61B392FA38A}" type="slidenum">
              <a:rPr lang="en-US" sz="800" smtClean="0">
                <a:solidFill>
                  <a:schemeClr val="bg1">
                    <a:lumMod val="50000"/>
                  </a:schemeClr>
                </a:solidFill>
              </a:rPr>
              <a:pPr algn="ctr"/>
              <a:t>24</a:t>
            </a:fld>
            <a:endParaRPr lang="en-US" sz="800" dirty="0">
              <a:solidFill>
                <a:schemeClr val="bg1">
                  <a:lumMod val="50000"/>
                </a:schemeClr>
              </a:solidFill>
            </a:endParaRPr>
          </a:p>
        </p:txBody>
      </p:sp>
    </p:spTree>
    <p:extLst>
      <p:ext uri="{BB962C8B-B14F-4D97-AF65-F5344CB8AC3E}">
        <p14:creationId xmlns:p14="http://schemas.microsoft.com/office/powerpoint/2010/main" val="264222512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609600"/>
            <a:ext cx="9144000" cy="838200"/>
          </a:xfrm>
          <a:prstGeom prst="rect">
            <a:avLst/>
          </a:prstGeo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n-US" sz="3000" b="1" kern="0" dirty="0" smtClean="0">
                <a:solidFill>
                  <a:schemeClr val="tx2"/>
                </a:solidFill>
                <a:latin typeface="Arial" charset="0"/>
                <a:ea typeface="+mj-ea"/>
              </a:rPr>
              <a:t> </a:t>
            </a:r>
            <a:endParaRPr kumimoji="0" lang="en-US" sz="3200" b="0" i="0" u="none" strike="noStrike" kern="0" cap="none" spc="0" normalizeH="0" baseline="0" noProof="0" dirty="0" smtClean="0">
              <a:ln>
                <a:noFill/>
              </a:ln>
              <a:solidFill>
                <a:schemeClr val="tx2"/>
              </a:solidFill>
              <a:uLnTx/>
              <a:uFillTx/>
              <a:latin typeface="+mj-lt"/>
              <a:ea typeface="+mj-ea"/>
              <a:cs typeface="+mj-cs"/>
            </a:endParaRPr>
          </a:p>
        </p:txBody>
      </p:sp>
      <p:sp>
        <p:nvSpPr>
          <p:cNvPr id="12" name="Title 1"/>
          <p:cNvSpPr txBox="1">
            <a:spLocks/>
          </p:cNvSpPr>
          <p:nvPr/>
        </p:nvSpPr>
        <p:spPr>
          <a:xfrm>
            <a:off x="457200" y="255636"/>
            <a:ext cx="8229600" cy="1143000"/>
          </a:xfrm>
          <a:prstGeom prst="rect">
            <a:avLst/>
          </a:prstGeom>
        </p:spPr>
        <p:txBody>
          <a:bodyPr vert="horz" lIns="91440" tIns="45720" rIns="91440" bIns="45720" rtlCol="0" anchor="t">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spcBef>
                <a:spcPts val="0"/>
              </a:spcBef>
              <a:spcAft>
                <a:spcPts val="600"/>
              </a:spcAft>
            </a:pPr>
            <a:r>
              <a:rPr lang="en-US" sz="3600" b="1" dirty="0" smtClean="0">
                <a:solidFill>
                  <a:srgbClr val="002060"/>
                </a:solidFill>
                <a:latin typeface="Arial" pitchFamily="34" charset="0"/>
                <a:cs typeface="Arial" pitchFamily="34" charset="0"/>
              </a:rPr>
              <a:t>Wireless and Mobile Data Collection</a:t>
            </a:r>
            <a:endParaRPr lang="en-US" sz="2800" b="1" dirty="0">
              <a:solidFill>
                <a:srgbClr val="9C1B30"/>
              </a:solidFill>
              <a:latin typeface="Arial" pitchFamily="34" charset="0"/>
              <a:cs typeface="Arial" pitchFamily="34" charset="0"/>
            </a:endParaRPr>
          </a:p>
        </p:txBody>
      </p:sp>
      <p:sp>
        <p:nvSpPr>
          <p:cNvPr id="2" name="Slide Number Placeholder 1"/>
          <p:cNvSpPr>
            <a:spLocks noGrp="1"/>
          </p:cNvSpPr>
          <p:nvPr>
            <p:ph type="sldNum" sz="quarter" idx="12"/>
          </p:nvPr>
        </p:nvSpPr>
        <p:spPr/>
        <p:txBody>
          <a:bodyPr/>
          <a:lstStyle/>
          <a:p>
            <a:fld id="{52DA4812-B2DB-47A3-BC97-2A8BBC0345FC}" type="slidenum">
              <a:rPr lang="en-US" smtClean="0"/>
              <a:t>25</a:t>
            </a:fld>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68316" y="1470554"/>
            <a:ext cx="14726503" cy="4218530"/>
          </a:xfrm>
          <a:prstGeom prst="rect">
            <a:avLst/>
          </a:prstGeom>
        </p:spPr>
      </p:pic>
      <p:graphicFrame>
        <p:nvGraphicFramePr>
          <p:cNvPr id="7" name="Diagram 6"/>
          <p:cNvGraphicFramePr/>
          <p:nvPr>
            <p:extLst>
              <p:ext uri="{D42A27DB-BD31-4B8C-83A1-F6EECF244321}">
                <p14:modId xmlns:p14="http://schemas.microsoft.com/office/powerpoint/2010/main" val="583498415"/>
              </p:ext>
            </p:extLst>
          </p:nvPr>
        </p:nvGraphicFramePr>
        <p:xfrm>
          <a:off x="4138858" y="-48126"/>
          <a:ext cx="4547942" cy="7239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4257937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817237" y="1426414"/>
            <a:ext cx="15032649" cy="4306228"/>
          </a:xfrm>
          <a:prstGeom prst="rect">
            <a:avLst/>
          </a:prstGeom>
        </p:spPr>
      </p:pic>
      <p:sp>
        <p:nvSpPr>
          <p:cNvPr id="9" name="Rectangle 8"/>
          <p:cNvSpPr/>
          <p:nvPr/>
        </p:nvSpPr>
        <p:spPr>
          <a:xfrm>
            <a:off x="488360" y="2479119"/>
            <a:ext cx="4076700" cy="400110"/>
          </a:xfrm>
          <a:prstGeom prst="rect">
            <a:avLst/>
          </a:prstGeom>
        </p:spPr>
        <p:txBody>
          <a:bodyPr wrap="square">
            <a:spAutoFit/>
          </a:bodyPr>
          <a:lstStyle/>
          <a:p>
            <a:pPr marL="742950" lvl="1" indent="-285750">
              <a:spcAft>
                <a:spcPts val="600"/>
              </a:spcAft>
              <a:buClr>
                <a:srgbClr val="002060"/>
              </a:buClr>
              <a:buSzPct val="75000"/>
              <a:buFont typeface="Arial" pitchFamily="34" charset="0"/>
              <a:buChar char="»"/>
              <a:defRPr/>
            </a:pPr>
            <a:endParaRPr lang="en-US" sz="2000" dirty="0">
              <a:latin typeface="Arial" pitchFamily="34" charset="0"/>
              <a:cs typeface="Arial" pitchFamily="34" charset="0"/>
            </a:endParaRPr>
          </a:p>
        </p:txBody>
      </p:sp>
      <p:sp>
        <p:nvSpPr>
          <p:cNvPr id="13" name="Title 1"/>
          <p:cNvSpPr txBox="1">
            <a:spLocks/>
          </p:cNvSpPr>
          <p:nvPr/>
        </p:nvSpPr>
        <p:spPr>
          <a:xfrm>
            <a:off x="457200" y="255636"/>
            <a:ext cx="8229600" cy="1143000"/>
          </a:xfrm>
          <a:prstGeom prst="rect">
            <a:avLst/>
          </a:prstGeom>
        </p:spPr>
        <p:txBody>
          <a:bodyPr vert="horz" lIns="91440" tIns="45720" rIns="91440" bIns="45720" rtlCol="0" anchor="t">
            <a:normAutofit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spcBef>
                <a:spcPts val="0"/>
              </a:spcBef>
              <a:spcAft>
                <a:spcPts val="600"/>
              </a:spcAft>
            </a:pPr>
            <a:r>
              <a:rPr lang="en-US" sz="3600" b="1" dirty="0" smtClean="0">
                <a:solidFill>
                  <a:srgbClr val="002060"/>
                </a:solidFill>
                <a:latin typeface="+mn-lt"/>
                <a:cs typeface="Arial" pitchFamily="34" charset="0"/>
              </a:rPr>
              <a:t>On-Demand Mobile Enterprise Connectivity</a:t>
            </a:r>
            <a:endParaRPr lang="en-US" sz="2800" b="1" dirty="0">
              <a:solidFill>
                <a:srgbClr val="9C1B30"/>
              </a:solidFill>
              <a:latin typeface="Arial" pitchFamily="34" charset="0"/>
              <a:cs typeface="Arial" pitchFamily="34" charset="0"/>
            </a:endParaRPr>
          </a:p>
        </p:txBody>
      </p:sp>
      <p:sp>
        <p:nvSpPr>
          <p:cNvPr id="2" name="Slide Number Placeholder 1"/>
          <p:cNvSpPr>
            <a:spLocks noGrp="1"/>
          </p:cNvSpPr>
          <p:nvPr>
            <p:ph type="sldNum" sz="quarter" idx="12"/>
          </p:nvPr>
        </p:nvSpPr>
        <p:spPr/>
        <p:txBody>
          <a:bodyPr/>
          <a:lstStyle/>
          <a:p>
            <a:fld id="{52DA4812-B2DB-47A3-BC97-2A8BBC0345FC}" type="slidenum">
              <a:rPr lang="en-US" smtClean="0"/>
              <a:t>26</a:t>
            </a:fld>
            <a:endParaRPr lang="en-US" dirty="0"/>
          </a:p>
        </p:txBody>
      </p:sp>
      <p:graphicFrame>
        <p:nvGraphicFramePr>
          <p:cNvPr id="8" name="Diagram 7"/>
          <p:cNvGraphicFramePr/>
          <p:nvPr>
            <p:extLst>
              <p:ext uri="{D42A27DB-BD31-4B8C-83A1-F6EECF244321}">
                <p14:modId xmlns:p14="http://schemas.microsoft.com/office/powerpoint/2010/main" val="3572069265"/>
              </p:ext>
            </p:extLst>
          </p:nvPr>
        </p:nvGraphicFramePr>
        <p:xfrm>
          <a:off x="4130643" y="-48126"/>
          <a:ext cx="4547942" cy="7239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5105210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p:cNvPicPr>
            <a:picLocks noChangeAspect="1" noChangeArrowheads="1"/>
          </p:cNvPicPr>
          <p:nvPr/>
        </p:nvPicPr>
        <p:blipFill>
          <a:blip r:embed="rId2">
            <a:extLst>
              <a:ext uri="{28A0092B-C50C-407E-A947-70E740481C1C}">
                <a14:useLocalDpi xmlns:a14="http://schemas.microsoft.com/office/drawing/2010/main"/>
              </a:ext>
            </a:extLst>
          </a:blip>
          <a:stretch>
            <a:fillRect/>
          </a:stretch>
        </p:blipFill>
        <p:spPr bwMode="auto">
          <a:xfrm>
            <a:off x="-2300980" y="1439952"/>
            <a:ext cx="12170159" cy="42160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855" y="949"/>
            <a:ext cx="9162184" cy="1614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itle 1"/>
          <p:cNvSpPr txBox="1">
            <a:spLocks/>
          </p:cNvSpPr>
          <p:nvPr/>
        </p:nvSpPr>
        <p:spPr>
          <a:xfrm>
            <a:off x="457200" y="255636"/>
            <a:ext cx="8229600" cy="1143000"/>
          </a:xfrm>
          <a:prstGeom prst="rect">
            <a:avLst/>
          </a:prstGeom>
        </p:spPr>
        <p:txBody>
          <a:bodyPr vert="horz" lIns="91440" tIns="45720" rIns="91440" bIns="45720" rtlCol="0" anchor="t">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spcBef>
                <a:spcPts val="0"/>
              </a:spcBef>
              <a:spcAft>
                <a:spcPts val="600"/>
              </a:spcAft>
            </a:pPr>
            <a:r>
              <a:rPr lang="en-US" sz="3600" b="1" dirty="0" smtClean="0">
                <a:solidFill>
                  <a:srgbClr val="002060"/>
                </a:solidFill>
                <a:latin typeface="+mn-lt"/>
                <a:cs typeface="Arial" pitchFamily="34" charset="0"/>
              </a:rPr>
              <a:t>High Availability Disconnected Solutions</a:t>
            </a:r>
            <a:endParaRPr lang="en-US" sz="3600" b="1" dirty="0">
              <a:solidFill>
                <a:srgbClr val="9C1B30"/>
              </a:solidFill>
              <a:latin typeface="Arial" pitchFamily="34" charset="0"/>
              <a:cs typeface="Arial" pitchFamily="34" charset="0"/>
            </a:endParaRPr>
          </a:p>
        </p:txBody>
      </p:sp>
      <p:sp>
        <p:nvSpPr>
          <p:cNvPr id="2" name="Slide Number Placeholder 1"/>
          <p:cNvSpPr>
            <a:spLocks noGrp="1"/>
          </p:cNvSpPr>
          <p:nvPr>
            <p:ph type="sldNum" sz="quarter" idx="12"/>
          </p:nvPr>
        </p:nvSpPr>
        <p:spPr/>
        <p:txBody>
          <a:bodyPr/>
          <a:lstStyle/>
          <a:p>
            <a:fld id="{52DA4812-B2DB-47A3-BC97-2A8BBC0345FC}" type="slidenum">
              <a:rPr lang="en-US" smtClean="0"/>
              <a:t>27</a:t>
            </a:fld>
            <a:endParaRPr lang="en-US" dirty="0"/>
          </a:p>
        </p:txBody>
      </p:sp>
      <p:graphicFrame>
        <p:nvGraphicFramePr>
          <p:cNvPr id="8" name="Diagram 7"/>
          <p:cNvGraphicFramePr/>
          <p:nvPr>
            <p:extLst>
              <p:ext uri="{D42A27DB-BD31-4B8C-83A1-F6EECF244321}">
                <p14:modId xmlns:p14="http://schemas.microsoft.com/office/powerpoint/2010/main" val="1118843317"/>
              </p:ext>
            </p:extLst>
          </p:nvPr>
        </p:nvGraphicFramePr>
        <p:xfrm>
          <a:off x="4138858" y="-114626"/>
          <a:ext cx="4547942" cy="72390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10888896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1359" y="1427942"/>
            <a:ext cx="15231735" cy="4363258"/>
          </a:xfrm>
          <a:prstGeom prst="rect">
            <a:avLst/>
          </a:prstGeom>
        </p:spPr>
      </p:pic>
      <p:sp>
        <p:nvSpPr>
          <p:cNvPr id="2" name="Title 1"/>
          <p:cNvSpPr>
            <a:spLocks noGrp="1"/>
          </p:cNvSpPr>
          <p:nvPr>
            <p:ph type="title"/>
          </p:nvPr>
        </p:nvSpPr>
        <p:spPr>
          <a:xfrm>
            <a:off x="457200" y="255636"/>
            <a:ext cx="8229600" cy="1143000"/>
          </a:xfrm>
        </p:spPr>
        <p:txBody>
          <a:bodyPr>
            <a:noAutofit/>
          </a:bodyPr>
          <a:lstStyle/>
          <a:p>
            <a:pPr>
              <a:spcBef>
                <a:spcPts val="0"/>
              </a:spcBef>
              <a:spcAft>
                <a:spcPts val="600"/>
              </a:spcAft>
            </a:pPr>
            <a:r>
              <a:rPr lang="en-US" b="1" dirty="0" smtClean="0"/>
              <a:t>Hands-Free, Eyes-Free Warehouse Operations</a:t>
            </a:r>
            <a:endParaRPr lang="en-US" dirty="0">
              <a:solidFill>
                <a:srgbClr val="9C1B30"/>
              </a:solidFill>
            </a:endParaRPr>
          </a:p>
        </p:txBody>
      </p:sp>
      <p:sp>
        <p:nvSpPr>
          <p:cNvPr id="5" name="Slide Number Placeholder 4"/>
          <p:cNvSpPr>
            <a:spLocks noGrp="1"/>
          </p:cNvSpPr>
          <p:nvPr>
            <p:ph type="sldNum" sz="quarter" idx="12"/>
          </p:nvPr>
        </p:nvSpPr>
        <p:spPr/>
        <p:txBody>
          <a:bodyPr/>
          <a:lstStyle/>
          <a:p>
            <a:fld id="{52DA4812-B2DB-47A3-BC97-2A8BBC0345FC}" type="slidenum">
              <a:rPr lang="en-US" smtClean="0"/>
              <a:t>28</a:t>
            </a:fld>
            <a:endParaRPr lang="en-US" dirty="0"/>
          </a:p>
        </p:txBody>
      </p:sp>
      <p:graphicFrame>
        <p:nvGraphicFramePr>
          <p:cNvPr id="10" name="Diagram 9"/>
          <p:cNvGraphicFramePr/>
          <p:nvPr>
            <p:extLst>
              <p:ext uri="{D42A27DB-BD31-4B8C-83A1-F6EECF244321}">
                <p14:modId xmlns:p14="http://schemas.microsoft.com/office/powerpoint/2010/main" val="2573941864"/>
              </p:ext>
            </p:extLst>
          </p:nvPr>
        </p:nvGraphicFramePr>
        <p:xfrm>
          <a:off x="4299582" y="-66498"/>
          <a:ext cx="4547942" cy="7239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3516036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lvl="1" algn="l" rtl="0">
              <a:spcBef>
                <a:spcPct val="0"/>
              </a:spcBef>
            </a:pPr>
            <a:r>
              <a:rPr lang="en-US" sz="3600" b="1" kern="1200" dirty="0" smtClean="0">
                <a:solidFill>
                  <a:srgbClr val="002060"/>
                </a:solidFill>
                <a:latin typeface="Arial" pitchFamily="34" charset="0"/>
                <a:ea typeface="+mj-ea"/>
                <a:cs typeface="Arial" pitchFamily="34" charset="0"/>
              </a:rPr>
              <a:t>Deltek Costpoint</a:t>
            </a:r>
            <a:br>
              <a:rPr lang="en-US" sz="3600" b="1" kern="1200" dirty="0" smtClean="0">
                <a:solidFill>
                  <a:srgbClr val="002060"/>
                </a:solidFill>
                <a:latin typeface="Arial" pitchFamily="34" charset="0"/>
                <a:ea typeface="+mj-ea"/>
                <a:cs typeface="Arial" pitchFamily="34" charset="0"/>
              </a:rPr>
            </a:br>
            <a:r>
              <a:rPr lang="en-US" sz="3600" b="1" kern="1200" dirty="0" smtClean="0">
                <a:solidFill>
                  <a:srgbClr val="002060"/>
                </a:solidFill>
                <a:latin typeface="Arial" pitchFamily="34" charset="0"/>
                <a:ea typeface="+mj-ea"/>
                <a:cs typeface="Arial" pitchFamily="34" charset="0"/>
              </a:rPr>
              <a:t>Customer Success Stories</a:t>
            </a:r>
            <a:r>
              <a:rPr lang="en-US" sz="3600" b="1" kern="1200" dirty="0">
                <a:solidFill>
                  <a:srgbClr val="002060"/>
                </a:solidFill>
                <a:latin typeface="Arial" pitchFamily="34" charset="0"/>
                <a:ea typeface="+mj-ea"/>
                <a:cs typeface="Arial" pitchFamily="34" charset="0"/>
              </a:rPr>
              <a:t/>
            </a:r>
            <a:br>
              <a:rPr lang="en-US" sz="3600" b="1" kern="1200" dirty="0">
                <a:solidFill>
                  <a:srgbClr val="002060"/>
                </a:solidFill>
                <a:latin typeface="Arial" pitchFamily="34" charset="0"/>
                <a:ea typeface="+mj-ea"/>
                <a:cs typeface="Arial" pitchFamily="34" charset="0"/>
              </a:rPr>
            </a:br>
            <a:endParaRPr lang="en-US" sz="3600" b="1" kern="1200" dirty="0">
              <a:solidFill>
                <a:srgbClr val="002060"/>
              </a:solidFill>
              <a:latin typeface="Arial" pitchFamily="34" charset="0"/>
              <a:ea typeface="+mj-ea"/>
              <a:cs typeface="Arial" pitchFamily="34" charset="0"/>
            </a:endParaRPr>
          </a:p>
        </p:txBody>
      </p:sp>
      <p:sp>
        <p:nvSpPr>
          <p:cNvPr id="3" name="Text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4294967295"/>
          </p:nvPr>
        </p:nvSpPr>
        <p:spPr>
          <a:xfrm>
            <a:off x="8712200" y="6594475"/>
            <a:ext cx="381000" cy="365125"/>
          </a:xfrm>
          <a:prstGeom prst="rect">
            <a:avLst/>
          </a:prstGeom>
        </p:spPr>
        <p:txBody>
          <a:bodyPr anchor="ctr"/>
          <a:lstStyle/>
          <a:p>
            <a:pPr algn="ctr"/>
            <a:fld id="{35D9B958-29E1-42FB-8F58-F61B392FA38A}" type="slidenum">
              <a:rPr lang="en-US" sz="800" smtClean="0">
                <a:solidFill>
                  <a:schemeClr val="bg1">
                    <a:lumMod val="50000"/>
                  </a:schemeClr>
                </a:solidFill>
              </a:rPr>
              <a:pPr algn="ctr"/>
              <a:t>29</a:t>
            </a:fld>
            <a:endParaRPr lang="en-US" sz="800" dirty="0">
              <a:solidFill>
                <a:schemeClr val="bg1">
                  <a:lumMod val="50000"/>
                </a:schemeClr>
              </a:solidFill>
            </a:endParaRPr>
          </a:p>
        </p:txBody>
      </p:sp>
    </p:spTree>
    <p:extLst>
      <p:ext uri="{BB962C8B-B14F-4D97-AF65-F5344CB8AC3E}">
        <p14:creationId xmlns:p14="http://schemas.microsoft.com/office/powerpoint/2010/main" val="65327552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458200" cy="1143000"/>
          </a:xfrm>
        </p:spPr>
        <p:txBody>
          <a:bodyPr>
            <a:noAutofit/>
          </a:bodyPr>
          <a:lstStyle/>
          <a:p>
            <a:r>
              <a:rPr lang="en-US" dirty="0"/>
              <a:t>8 Challenges </a:t>
            </a:r>
            <a:r>
              <a:rPr lang="en-US" dirty="0" smtClean="0"/>
              <a:t>Solved with a Mobile </a:t>
            </a:r>
            <a:r>
              <a:rPr lang="en-US" dirty="0"/>
              <a:t>Data </a:t>
            </a:r>
            <a:r>
              <a:rPr lang="en-US" dirty="0" smtClean="0"/>
              <a:t>Collection Solution</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858243468"/>
              </p:ext>
            </p:extLst>
          </p:nvPr>
        </p:nvGraphicFramePr>
        <p:xfrm>
          <a:off x="-244840" y="1664368"/>
          <a:ext cx="5071670" cy="4038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5" name="Content Placeholder 3"/>
          <p:cNvGraphicFramePr>
            <a:graphicFrameLocks/>
          </p:cNvGraphicFramePr>
          <p:nvPr>
            <p:extLst>
              <p:ext uri="{D42A27DB-BD31-4B8C-83A1-F6EECF244321}">
                <p14:modId xmlns:p14="http://schemas.microsoft.com/office/powerpoint/2010/main" val="2365240148"/>
              </p:ext>
            </p:extLst>
          </p:nvPr>
        </p:nvGraphicFramePr>
        <p:xfrm>
          <a:off x="3972400" y="1663118"/>
          <a:ext cx="5324000" cy="40386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6" name="Slide Number Placeholder 3"/>
          <p:cNvSpPr>
            <a:spLocks noGrp="1"/>
          </p:cNvSpPr>
          <p:nvPr>
            <p:ph type="sldNum" sz="quarter" idx="4"/>
          </p:nvPr>
        </p:nvSpPr>
        <p:spPr>
          <a:xfrm>
            <a:off x="8712200" y="6594475"/>
            <a:ext cx="381000" cy="365125"/>
          </a:xfrm>
        </p:spPr>
        <p:txBody>
          <a:bodyPr/>
          <a:lstStyle/>
          <a:p>
            <a:fld id="{35D9B958-29E1-42FB-8F58-F61B392FA38A}" type="slidenum">
              <a:rPr lang="en-US" smtClean="0"/>
              <a:t>3</a:t>
            </a:fld>
            <a:endParaRPr lang="en-US" dirty="0"/>
          </a:p>
        </p:txBody>
      </p:sp>
    </p:spTree>
    <p:extLst>
      <p:ext uri="{BB962C8B-B14F-4D97-AF65-F5344CB8AC3E}">
        <p14:creationId xmlns:p14="http://schemas.microsoft.com/office/powerpoint/2010/main" val="337500385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47674" y="1582125"/>
            <a:ext cx="4048127" cy="2279128"/>
          </a:xfrm>
          <a:prstGeom prst="rect">
            <a:avLst/>
          </a:prstGeom>
        </p:spPr>
      </p:pic>
      <p:sp>
        <p:nvSpPr>
          <p:cNvPr id="3" name="Content Placeholder 2"/>
          <p:cNvSpPr>
            <a:spLocks noGrp="1"/>
          </p:cNvSpPr>
          <p:nvPr>
            <p:ph sz="half" idx="1"/>
          </p:nvPr>
        </p:nvSpPr>
        <p:spPr>
          <a:xfrm>
            <a:off x="457200" y="1585454"/>
            <a:ext cx="4029075" cy="4004182"/>
          </a:xfrm>
          <a:noFill/>
          <a:ln/>
        </p:spPr>
        <p:style>
          <a:lnRef idx="2">
            <a:schemeClr val="accent1"/>
          </a:lnRef>
          <a:fillRef idx="1">
            <a:schemeClr val="lt1"/>
          </a:fillRef>
          <a:effectRef idx="0">
            <a:schemeClr val="accent1"/>
          </a:effectRef>
          <a:fontRef idx="minor">
            <a:schemeClr val="dk1"/>
          </a:fontRef>
        </p:style>
        <p:txBody>
          <a:bodyPr>
            <a:normAutofit/>
          </a:bodyPr>
          <a:lstStyle/>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236538" indent="0">
              <a:buNone/>
            </a:pPr>
            <a:endParaRPr lang="en-US" sz="3600" dirty="0"/>
          </a:p>
          <a:p>
            <a:pPr marL="236538" indent="0">
              <a:buNone/>
            </a:pPr>
            <a:endParaRPr lang="en-US" sz="3600" dirty="0" smtClean="0"/>
          </a:p>
          <a:p>
            <a:pPr marL="236538" indent="0">
              <a:buNone/>
            </a:pPr>
            <a:endParaRPr lang="en-US" sz="3600" dirty="0" smtClean="0"/>
          </a:p>
          <a:p>
            <a:pPr marL="236538" indent="0">
              <a:buNone/>
            </a:pPr>
            <a:endParaRPr lang="en-US" sz="3600" dirty="0" smtClean="0"/>
          </a:p>
          <a:p>
            <a:pPr marL="236538" indent="0">
              <a:buNone/>
            </a:pPr>
            <a:endParaRPr lang="en-US" sz="3600" dirty="0"/>
          </a:p>
          <a:p>
            <a:pPr marL="236538" indent="0">
              <a:buNone/>
            </a:pPr>
            <a:endParaRPr lang="en-US" sz="3600" dirty="0" smtClean="0"/>
          </a:p>
          <a:p>
            <a:endParaRPr lang="en-US" dirty="0"/>
          </a:p>
        </p:txBody>
      </p:sp>
      <p:sp>
        <p:nvSpPr>
          <p:cNvPr id="4" name="Content Placeholder 3"/>
          <p:cNvSpPr>
            <a:spLocks noGrp="1"/>
          </p:cNvSpPr>
          <p:nvPr>
            <p:ph sz="half" idx="2"/>
          </p:nvPr>
        </p:nvSpPr>
        <p:spPr>
          <a:xfrm>
            <a:off x="4648199" y="1595281"/>
            <a:ext cx="4270169" cy="4009102"/>
          </a:xfrm>
          <a:ln/>
        </p:spPr>
        <p:style>
          <a:lnRef idx="2">
            <a:schemeClr val="accent1"/>
          </a:lnRef>
          <a:fillRef idx="1">
            <a:schemeClr val="lt1"/>
          </a:fillRef>
          <a:effectRef idx="0">
            <a:schemeClr val="accent1"/>
          </a:effectRef>
          <a:fontRef idx="minor">
            <a:schemeClr val="dk1"/>
          </a:fontRef>
        </p:style>
        <p:txBody>
          <a:bodyPr tIns="91440" bIns="91440">
            <a:noAutofit/>
          </a:bodyPr>
          <a:lstStyle/>
          <a:p>
            <a:pPr marL="115887" indent="0">
              <a:spcBef>
                <a:spcPts val="600"/>
              </a:spcBef>
              <a:spcAft>
                <a:spcPts val="600"/>
              </a:spcAft>
              <a:buNone/>
            </a:pPr>
            <a:r>
              <a:rPr lang="en-US" sz="2000" b="1" dirty="0" smtClean="0">
                <a:latin typeface="Arial" charset="0"/>
              </a:rPr>
              <a:t>The </a:t>
            </a:r>
            <a:r>
              <a:rPr lang="en-US" sz="2000" b="1" dirty="0">
                <a:latin typeface="Arial" charset="0"/>
              </a:rPr>
              <a:t>RFgen </a:t>
            </a:r>
            <a:r>
              <a:rPr lang="en-US" sz="2000" b="1" dirty="0" smtClean="0">
                <a:latin typeface="Arial" charset="0"/>
              </a:rPr>
              <a:t>Solution:</a:t>
            </a:r>
            <a:endParaRPr lang="en-US" sz="2000" b="1" dirty="0">
              <a:latin typeface="Arial" charset="0"/>
            </a:endParaRPr>
          </a:p>
          <a:p>
            <a:pPr marL="339725" lvl="2" indent="-225425">
              <a:spcBef>
                <a:spcPts val="600"/>
              </a:spcBef>
              <a:spcAft>
                <a:spcPts val="600"/>
              </a:spcAft>
              <a:buClr>
                <a:srgbClr val="9C1B30"/>
              </a:buClr>
              <a:buFont typeface="Arial" pitchFamily="34" charset="0"/>
              <a:buChar char="•"/>
            </a:pPr>
            <a:r>
              <a:rPr lang="en-US" dirty="0">
                <a:solidFill>
                  <a:schemeClr val="tx1"/>
                </a:solidFill>
              </a:rPr>
              <a:t>Enhanced inventory control and purchase order processing workflows for improved accuracy and efficiency. </a:t>
            </a:r>
          </a:p>
          <a:p>
            <a:pPr marL="339725" lvl="2" indent="-225425">
              <a:spcBef>
                <a:spcPts val="600"/>
              </a:spcBef>
              <a:spcAft>
                <a:spcPts val="600"/>
              </a:spcAft>
              <a:buClr>
                <a:srgbClr val="9C1B30"/>
              </a:buClr>
              <a:buFont typeface="Arial" pitchFamily="34" charset="0"/>
              <a:buChar char="•"/>
            </a:pPr>
            <a:r>
              <a:rPr lang="en-US" dirty="0">
                <a:solidFill>
                  <a:schemeClr val="tx1"/>
                </a:solidFill>
              </a:rPr>
              <a:t>Standardized processes across various companies.</a:t>
            </a:r>
          </a:p>
          <a:p>
            <a:pPr marL="339725" lvl="2" indent="-225425">
              <a:spcBef>
                <a:spcPts val="600"/>
              </a:spcBef>
              <a:spcAft>
                <a:spcPts val="600"/>
              </a:spcAft>
              <a:buClr>
                <a:srgbClr val="9C1B30"/>
              </a:buClr>
              <a:buFont typeface="Arial" pitchFamily="34" charset="0"/>
              <a:buChar char="•"/>
            </a:pPr>
            <a:r>
              <a:rPr lang="en-US" dirty="0">
                <a:solidFill>
                  <a:schemeClr val="tx1"/>
                </a:solidFill>
              </a:rPr>
              <a:t>Mobilized transaction processing for mobile data collection in the shipyard</a:t>
            </a:r>
            <a:r>
              <a:rPr lang="en-US" dirty="0" smtClean="0">
                <a:solidFill>
                  <a:schemeClr val="tx1"/>
                </a:solidFill>
              </a:rPr>
              <a:t>.</a:t>
            </a:r>
            <a:endParaRPr lang="en-US" dirty="0">
              <a:solidFill>
                <a:schemeClr val="tx1"/>
              </a:solidFill>
            </a:endParaRPr>
          </a:p>
          <a:p>
            <a:pPr marL="339725" lvl="2" indent="-225425">
              <a:spcBef>
                <a:spcPts val="600"/>
              </a:spcBef>
              <a:spcAft>
                <a:spcPts val="600"/>
              </a:spcAft>
              <a:buClr>
                <a:srgbClr val="9C1B30"/>
              </a:buClr>
              <a:buFont typeface="Arial" pitchFamily="34" charset="0"/>
              <a:buChar char="•"/>
            </a:pPr>
            <a:endParaRPr lang="en-US" dirty="0">
              <a:latin typeface="Arial" charset="0"/>
            </a:endParaRPr>
          </a:p>
          <a:p>
            <a:pPr marL="339725" lvl="2" indent="-225425">
              <a:spcBef>
                <a:spcPts val="600"/>
              </a:spcBef>
              <a:spcAft>
                <a:spcPts val="600"/>
              </a:spcAft>
              <a:buClr>
                <a:srgbClr val="9C1B30"/>
              </a:buClr>
              <a:buFont typeface="Arial" pitchFamily="34" charset="0"/>
              <a:buChar char="•"/>
            </a:pPr>
            <a:endParaRPr lang="en-US" dirty="0">
              <a:latin typeface="Arial" charset="0"/>
            </a:endParaRPr>
          </a:p>
        </p:txBody>
      </p:sp>
      <p:sp>
        <p:nvSpPr>
          <p:cNvPr id="5" name="Slide Number Placeholder 4"/>
          <p:cNvSpPr>
            <a:spLocks noGrp="1"/>
          </p:cNvSpPr>
          <p:nvPr>
            <p:ph type="sldNum" sz="quarter" idx="12"/>
          </p:nvPr>
        </p:nvSpPr>
        <p:spPr>
          <a:prstGeom prst="rect">
            <a:avLst/>
          </a:prstGeom>
        </p:spPr>
        <p:txBody>
          <a:bodyPr/>
          <a:lstStyle/>
          <a:p>
            <a:fld id="{52DA4812-B2DB-47A3-BC97-2A8BBC0345FC}" type="slidenum">
              <a:rPr lang="en-US" smtClean="0"/>
              <a:t>30</a:t>
            </a:fld>
            <a:endParaRPr lang="en-US" dirty="0"/>
          </a:p>
        </p:txBody>
      </p:sp>
      <p:sp>
        <p:nvSpPr>
          <p:cNvPr id="9" name="TextBox 8"/>
          <p:cNvSpPr txBox="1"/>
          <p:nvPr/>
        </p:nvSpPr>
        <p:spPr>
          <a:xfrm>
            <a:off x="366264" y="253969"/>
            <a:ext cx="1386336" cy="1069524"/>
          </a:xfrm>
          <a:prstGeom prst="rect">
            <a:avLst/>
          </a:prstGeom>
          <a:noFill/>
        </p:spPr>
        <p:txBody>
          <a:bodyPr wrap="square" rtlCol="0">
            <a:spAutoFit/>
          </a:bodyPr>
          <a:lstStyle/>
          <a:p>
            <a:pPr algn="r">
              <a:spcAft>
                <a:spcPts val="300"/>
              </a:spcAft>
            </a:pPr>
            <a:r>
              <a:rPr lang="en-US" sz="1400" b="1" dirty="0" smtClean="0">
                <a:solidFill>
                  <a:srgbClr val="0070C0"/>
                </a:solidFill>
                <a:latin typeface="Arial" pitchFamily="34" charset="0"/>
                <a:cs typeface="Arial" pitchFamily="34" charset="0"/>
              </a:rPr>
              <a:t>Company:</a:t>
            </a:r>
          </a:p>
          <a:p>
            <a:pPr algn="r">
              <a:spcAft>
                <a:spcPts val="300"/>
              </a:spcAft>
            </a:pPr>
            <a:r>
              <a:rPr lang="en-US" sz="1400" b="1" dirty="0" smtClean="0">
                <a:solidFill>
                  <a:srgbClr val="0070C0"/>
                </a:solidFill>
                <a:latin typeface="Arial" pitchFamily="34" charset="0"/>
                <a:cs typeface="Arial" pitchFamily="34" charset="0"/>
              </a:rPr>
              <a:t>Industry:</a:t>
            </a:r>
          </a:p>
          <a:p>
            <a:pPr algn="r">
              <a:spcAft>
                <a:spcPts val="300"/>
              </a:spcAft>
            </a:pPr>
            <a:r>
              <a:rPr lang="en-US" sz="1400" b="1" dirty="0" smtClean="0">
                <a:solidFill>
                  <a:srgbClr val="0070C0"/>
                </a:solidFill>
                <a:latin typeface="Arial" pitchFamily="34" charset="0"/>
                <a:cs typeface="Arial" pitchFamily="34" charset="0"/>
              </a:rPr>
              <a:t>Application:</a:t>
            </a:r>
          </a:p>
          <a:p>
            <a:pPr algn="r">
              <a:spcAft>
                <a:spcPts val="300"/>
              </a:spcAft>
            </a:pPr>
            <a:r>
              <a:rPr lang="en-US" sz="1400" b="1" dirty="0" smtClean="0">
                <a:solidFill>
                  <a:srgbClr val="0070C0"/>
                </a:solidFill>
                <a:latin typeface="Arial" pitchFamily="34" charset="0"/>
                <a:cs typeface="Arial" pitchFamily="34" charset="0"/>
              </a:rPr>
              <a:t>Environment:</a:t>
            </a:r>
            <a:endParaRPr lang="en-US" sz="1400" b="1" dirty="0">
              <a:solidFill>
                <a:srgbClr val="0070C0"/>
              </a:solidFill>
              <a:latin typeface="Arial" pitchFamily="34" charset="0"/>
              <a:cs typeface="Arial" pitchFamily="34" charset="0"/>
            </a:endParaRPr>
          </a:p>
        </p:txBody>
      </p:sp>
      <p:sp>
        <p:nvSpPr>
          <p:cNvPr id="12" name="TextBox 5"/>
          <p:cNvSpPr txBox="1">
            <a:spLocks noChangeArrowheads="1"/>
          </p:cNvSpPr>
          <p:nvPr/>
        </p:nvSpPr>
        <p:spPr bwMode="auto">
          <a:xfrm>
            <a:off x="1681623" y="259663"/>
            <a:ext cx="4185777" cy="1069524"/>
          </a:xfrm>
          <a:prstGeom prst="rect">
            <a:avLst/>
          </a:prstGeom>
          <a:noFill/>
          <a:ln w="9525">
            <a:noFill/>
            <a:miter lim="800000"/>
            <a:headEnd/>
            <a:tailEnd/>
          </a:ln>
        </p:spPr>
        <p:txBody>
          <a:bodyPr wrap="square">
            <a:spAutoFit/>
          </a:bodyPr>
          <a:lstStyle/>
          <a:p>
            <a:pPr>
              <a:spcAft>
                <a:spcPts val="300"/>
              </a:spcAft>
            </a:pPr>
            <a:r>
              <a:rPr lang="en-US" sz="1400" dirty="0" smtClean="0">
                <a:latin typeface="Arial" charset="0"/>
              </a:rPr>
              <a:t>BAE Systems Ship Repair</a:t>
            </a:r>
            <a:endParaRPr lang="en-US" sz="1400" dirty="0">
              <a:latin typeface="Arial" charset="0"/>
            </a:endParaRPr>
          </a:p>
          <a:p>
            <a:pPr>
              <a:spcAft>
                <a:spcPts val="300"/>
              </a:spcAft>
            </a:pPr>
            <a:r>
              <a:rPr lang="en-US" sz="1400" dirty="0" smtClean="0">
                <a:latin typeface="Arial" charset="0"/>
              </a:rPr>
              <a:t>Aerospace &amp; Defense</a:t>
            </a:r>
          </a:p>
          <a:p>
            <a:pPr>
              <a:spcAft>
                <a:spcPts val="300"/>
              </a:spcAft>
            </a:pPr>
            <a:r>
              <a:rPr lang="en-US" sz="1400" dirty="0" smtClean="0">
                <a:latin typeface="Arial" charset="0"/>
              </a:rPr>
              <a:t>Inventory Control, Receiving, Offline Mobility</a:t>
            </a:r>
          </a:p>
          <a:p>
            <a:pPr>
              <a:spcAft>
                <a:spcPts val="300"/>
              </a:spcAft>
            </a:pPr>
            <a:r>
              <a:rPr lang="en-US" sz="1400" dirty="0" smtClean="0"/>
              <a:t>Deltek Costpoint 7.0.1</a:t>
            </a:r>
            <a:endParaRPr lang="en-US" sz="1400" dirty="0">
              <a:latin typeface="Arial" charset="0"/>
            </a:endParaRPr>
          </a:p>
        </p:txBody>
      </p:sp>
      <p:sp>
        <p:nvSpPr>
          <p:cNvPr id="6" name="Rectangle 5"/>
          <p:cNvSpPr/>
          <p:nvPr/>
        </p:nvSpPr>
        <p:spPr>
          <a:xfrm>
            <a:off x="447674" y="3505200"/>
            <a:ext cx="4048127" cy="2084436"/>
          </a:xfrm>
          <a:prstGeom prst="rect">
            <a:avLst/>
          </a:prstGeom>
          <a:ln/>
        </p:spPr>
        <p:style>
          <a:lnRef idx="1">
            <a:schemeClr val="accent1"/>
          </a:lnRef>
          <a:fillRef idx="3">
            <a:schemeClr val="accent1"/>
          </a:fillRef>
          <a:effectRef idx="2">
            <a:schemeClr val="accent1"/>
          </a:effectRef>
          <a:fontRef idx="minor">
            <a:schemeClr val="lt1"/>
          </a:fontRef>
        </p:style>
        <p:txBody>
          <a:bodyPr lIns="182880" rIns="182880" rtlCol="0" anchor="ctr"/>
          <a:lstStyle/>
          <a:p>
            <a:r>
              <a:rPr lang="en-US" dirty="0">
                <a:latin typeface="Arial" charset="0"/>
              </a:rPr>
              <a:t>BAE </a:t>
            </a:r>
            <a:r>
              <a:rPr lang="en-US" dirty="0" smtClean="0">
                <a:latin typeface="Arial" charset="0"/>
              </a:rPr>
              <a:t>Systems is a </a:t>
            </a:r>
            <a:r>
              <a:rPr lang="en-US" dirty="0">
                <a:latin typeface="Arial" charset="0"/>
              </a:rPr>
              <a:t>global defense, security and aerospace company </a:t>
            </a:r>
            <a:r>
              <a:rPr lang="en-US" dirty="0" smtClean="0">
                <a:latin typeface="Arial" charset="0"/>
              </a:rPr>
              <a:t>that </a:t>
            </a:r>
            <a:r>
              <a:rPr lang="en-US" dirty="0">
                <a:latin typeface="Arial" charset="0"/>
              </a:rPr>
              <a:t>delivers a full range of products and services for air, land and naval forces, as well as advanced electronics, security, information technology </a:t>
            </a:r>
            <a:r>
              <a:rPr lang="en-US" dirty="0" smtClean="0">
                <a:latin typeface="Arial" charset="0"/>
              </a:rPr>
              <a:t>solutions.</a:t>
            </a:r>
            <a:endParaRPr lang="en-US" dirty="0">
              <a:latin typeface="Arial" pitchFamily="34" charset="0"/>
              <a:cs typeface="Arial" pitchFamily="34" charset="0"/>
            </a:endParaRPr>
          </a:p>
        </p:txBody>
      </p:sp>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63121" y="582441"/>
            <a:ext cx="2553339" cy="395537"/>
          </a:xfrm>
          <a:prstGeom prst="rect">
            <a:avLst/>
          </a:prstGeom>
        </p:spPr>
      </p:pic>
    </p:spTree>
    <p:extLst>
      <p:ext uri="{BB962C8B-B14F-4D97-AF65-F5344CB8AC3E}">
        <p14:creationId xmlns:p14="http://schemas.microsoft.com/office/powerpoint/2010/main" val="370689584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71407" y="1616230"/>
            <a:ext cx="4024393" cy="2003526"/>
          </a:xfrm>
          <a:prstGeom prst="rect">
            <a:avLst/>
          </a:prstGeom>
        </p:spPr>
      </p:pic>
      <p:sp>
        <p:nvSpPr>
          <p:cNvPr id="3" name="Content Placeholder 2"/>
          <p:cNvSpPr>
            <a:spLocks noGrp="1"/>
          </p:cNvSpPr>
          <p:nvPr>
            <p:ph sz="half" idx="1"/>
          </p:nvPr>
        </p:nvSpPr>
        <p:spPr>
          <a:xfrm>
            <a:off x="457200" y="1585454"/>
            <a:ext cx="4029075" cy="4004182"/>
          </a:xfrm>
          <a:noFill/>
          <a:ln/>
        </p:spPr>
        <p:style>
          <a:lnRef idx="2">
            <a:schemeClr val="accent1"/>
          </a:lnRef>
          <a:fillRef idx="1">
            <a:schemeClr val="lt1"/>
          </a:fillRef>
          <a:effectRef idx="0">
            <a:schemeClr val="accent1"/>
          </a:effectRef>
          <a:fontRef idx="minor">
            <a:schemeClr val="dk1"/>
          </a:fontRef>
        </p:style>
        <p:txBody>
          <a:bodyPr>
            <a:normAutofit/>
          </a:bodyPr>
          <a:lstStyle/>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236538" indent="0">
              <a:buNone/>
            </a:pPr>
            <a:endParaRPr lang="en-US" sz="3600" dirty="0"/>
          </a:p>
          <a:p>
            <a:pPr marL="236538" indent="0">
              <a:buNone/>
            </a:pPr>
            <a:endParaRPr lang="en-US" sz="3600" dirty="0" smtClean="0"/>
          </a:p>
          <a:p>
            <a:pPr marL="236538" indent="0">
              <a:buNone/>
            </a:pPr>
            <a:endParaRPr lang="en-US" sz="3600" dirty="0" smtClean="0"/>
          </a:p>
          <a:p>
            <a:pPr marL="236538" indent="0">
              <a:buNone/>
            </a:pPr>
            <a:endParaRPr lang="en-US" sz="3600" dirty="0" smtClean="0"/>
          </a:p>
          <a:p>
            <a:pPr marL="236538" indent="0">
              <a:buNone/>
            </a:pPr>
            <a:endParaRPr lang="en-US" sz="3600" dirty="0"/>
          </a:p>
          <a:p>
            <a:pPr marL="236538" indent="0">
              <a:buNone/>
            </a:pPr>
            <a:endParaRPr lang="en-US" sz="3600" dirty="0" smtClean="0"/>
          </a:p>
          <a:p>
            <a:endParaRPr lang="en-US" dirty="0"/>
          </a:p>
        </p:txBody>
      </p:sp>
      <p:sp>
        <p:nvSpPr>
          <p:cNvPr id="4" name="Content Placeholder 3"/>
          <p:cNvSpPr>
            <a:spLocks noGrp="1"/>
          </p:cNvSpPr>
          <p:nvPr>
            <p:ph sz="half" idx="2"/>
          </p:nvPr>
        </p:nvSpPr>
        <p:spPr>
          <a:xfrm>
            <a:off x="4648199" y="1595281"/>
            <a:ext cx="4270169" cy="4009102"/>
          </a:xfrm>
          <a:ln/>
        </p:spPr>
        <p:style>
          <a:lnRef idx="2">
            <a:schemeClr val="accent1"/>
          </a:lnRef>
          <a:fillRef idx="1">
            <a:schemeClr val="lt1"/>
          </a:fillRef>
          <a:effectRef idx="0">
            <a:schemeClr val="accent1"/>
          </a:effectRef>
          <a:fontRef idx="minor">
            <a:schemeClr val="dk1"/>
          </a:fontRef>
        </p:style>
        <p:txBody>
          <a:bodyPr tIns="91440" bIns="91440">
            <a:noAutofit/>
          </a:bodyPr>
          <a:lstStyle/>
          <a:p>
            <a:pPr marL="115887" indent="0">
              <a:spcBef>
                <a:spcPts val="600"/>
              </a:spcBef>
              <a:spcAft>
                <a:spcPts val="600"/>
              </a:spcAft>
              <a:buNone/>
            </a:pPr>
            <a:r>
              <a:rPr lang="en-US" sz="2000" b="1" dirty="0" smtClean="0">
                <a:latin typeface="Arial" charset="0"/>
              </a:rPr>
              <a:t>The </a:t>
            </a:r>
            <a:r>
              <a:rPr lang="en-US" sz="2000" b="1" dirty="0">
                <a:latin typeface="Arial" charset="0"/>
              </a:rPr>
              <a:t>RFgen </a:t>
            </a:r>
            <a:r>
              <a:rPr lang="en-US" sz="2000" b="1" dirty="0" smtClean="0">
                <a:latin typeface="Arial" charset="0"/>
              </a:rPr>
              <a:t>Solution:</a:t>
            </a:r>
            <a:endParaRPr lang="en-US" sz="2000" b="1" dirty="0">
              <a:latin typeface="Arial" charset="0"/>
            </a:endParaRPr>
          </a:p>
          <a:p>
            <a:pPr marL="339725" lvl="2" indent="-225425">
              <a:spcBef>
                <a:spcPts val="600"/>
              </a:spcBef>
              <a:spcAft>
                <a:spcPts val="600"/>
              </a:spcAft>
              <a:buClr>
                <a:srgbClr val="9C1B30"/>
              </a:buClr>
              <a:buFont typeface="Arial" pitchFamily="34" charset="0"/>
              <a:buChar char="•"/>
            </a:pPr>
            <a:r>
              <a:rPr lang="en-US" dirty="0">
                <a:solidFill>
                  <a:schemeClr val="tx1"/>
                </a:solidFill>
              </a:rPr>
              <a:t>450% increase receiving speed with fewer employees.</a:t>
            </a:r>
          </a:p>
          <a:p>
            <a:pPr marL="339725" lvl="2" indent="-225425">
              <a:spcBef>
                <a:spcPts val="600"/>
              </a:spcBef>
              <a:spcAft>
                <a:spcPts val="600"/>
              </a:spcAft>
              <a:buClr>
                <a:srgbClr val="9C1B30"/>
              </a:buClr>
              <a:buFont typeface="Arial" pitchFamily="34" charset="0"/>
              <a:buChar char="•"/>
            </a:pPr>
            <a:r>
              <a:rPr lang="en-US" dirty="0">
                <a:solidFill>
                  <a:schemeClr val="tx1"/>
                </a:solidFill>
              </a:rPr>
              <a:t>99.999% accuracy in receiving and inventory management, with no customer rejections.</a:t>
            </a:r>
          </a:p>
          <a:p>
            <a:pPr marL="339725" lvl="2" indent="-225425">
              <a:spcBef>
                <a:spcPts val="600"/>
              </a:spcBef>
              <a:spcAft>
                <a:spcPts val="600"/>
              </a:spcAft>
              <a:buClr>
                <a:srgbClr val="9C1B30"/>
              </a:buClr>
              <a:buFont typeface="Arial" pitchFamily="34" charset="0"/>
              <a:buChar char="•"/>
            </a:pPr>
            <a:r>
              <a:rPr lang="en-US" dirty="0">
                <a:solidFill>
                  <a:schemeClr val="tx1"/>
                </a:solidFill>
              </a:rPr>
              <a:t>Improved the process for inventory counts to get more accurate counts and location information</a:t>
            </a:r>
            <a:endParaRPr lang="en-US" dirty="0">
              <a:latin typeface="Arial" charset="0"/>
            </a:endParaRPr>
          </a:p>
          <a:p>
            <a:pPr marL="339725" lvl="2" indent="-225425">
              <a:spcBef>
                <a:spcPts val="600"/>
              </a:spcBef>
              <a:spcAft>
                <a:spcPts val="600"/>
              </a:spcAft>
              <a:buClr>
                <a:srgbClr val="9C1B30"/>
              </a:buClr>
              <a:buFont typeface="Arial" pitchFamily="34" charset="0"/>
              <a:buChar char="•"/>
            </a:pPr>
            <a:endParaRPr lang="en-US" dirty="0">
              <a:latin typeface="Arial" charset="0"/>
            </a:endParaRPr>
          </a:p>
        </p:txBody>
      </p:sp>
      <p:sp>
        <p:nvSpPr>
          <p:cNvPr id="5" name="Slide Number Placeholder 4"/>
          <p:cNvSpPr>
            <a:spLocks noGrp="1"/>
          </p:cNvSpPr>
          <p:nvPr>
            <p:ph type="sldNum" sz="quarter" idx="12"/>
          </p:nvPr>
        </p:nvSpPr>
        <p:spPr>
          <a:prstGeom prst="rect">
            <a:avLst/>
          </a:prstGeom>
        </p:spPr>
        <p:txBody>
          <a:bodyPr/>
          <a:lstStyle/>
          <a:p>
            <a:fld id="{52DA4812-B2DB-47A3-BC97-2A8BBC0345FC}" type="slidenum">
              <a:rPr lang="en-US" smtClean="0"/>
              <a:t>31</a:t>
            </a:fld>
            <a:endParaRPr lang="en-US" dirty="0"/>
          </a:p>
        </p:txBody>
      </p:sp>
      <p:sp>
        <p:nvSpPr>
          <p:cNvPr id="9" name="TextBox 8"/>
          <p:cNvSpPr txBox="1"/>
          <p:nvPr/>
        </p:nvSpPr>
        <p:spPr>
          <a:xfrm>
            <a:off x="366264" y="253969"/>
            <a:ext cx="1386336" cy="1069524"/>
          </a:xfrm>
          <a:prstGeom prst="rect">
            <a:avLst/>
          </a:prstGeom>
          <a:noFill/>
        </p:spPr>
        <p:txBody>
          <a:bodyPr wrap="square" rtlCol="0">
            <a:spAutoFit/>
          </a:bodyPr>
          <a:lstStyle/>
          <a:p>
            <a:pPr algn="r">
              <a:spcAft>
                <a:spcPts val="300"/>
              </a:spcAft>
            </a:pPr>
            <a:r>
              <a:rPr lang="en-US" sz="1400" b="1" dirty="0" smtClean="0">
                <a:solidFill>
                  <a:srgbClr val="0070C0"/>
                </a:solidFill>
                <a:latin typeface="Arial" pitchFamily="34" charset="0"/>
                <a:cs typeface="Arial" pitchFamily="34" charset="0"/>
              </a:rPr>
              <a:t>Company:</a:t>
            </a:r>
          </a:p>
          <a:p>
            <a:pPr algn="r">
              <a:spcAft>
                <a:spcPts val="300"/>
              </a:spcAft>
            </a:pPr>
            <a:r>
              <a:rPr lang="en-US" sz="1400" b="1" dirty="0" smtClean="0">
                <a:solidFill>
                  <a:srgbClr val="0070C0"/>
                </a:solidFill>
                <a:latin typeface="Arial" pitchFamily="34" charset="0"/>
                <a:cs typeface="Arial" pitchFamily="34" charset="0"/>
              </a:rPr>
              <a:t>Industry:</a:t>
            </a:r>
          </a:p>
          <a:p>
            <a:pPr algn="r">
              <a:spcAft>
                <a:spcPts val="300"/>
              </a:spcAft>
            </a:pPr>
            <a:r>
              <a:rPr lang="en-US" sz="1400" b="1" dirty="0" smtClean="0">
                <a:solidFill>
                  <a:srgbClr val="0070C0"/>
                </a:solidFill>
                <a:latin typeface="Arial" pitchFamily="34" charset="0"/>
                <a:cs typeface="Arial" pitchFamily="34" charset="0"/>
              </a:rPr>
              <a:t>Application:</a:t>
            </a:r>
          </a:p>
          <a:p>
            <a:pPr algn="r">
              <a:spcAft>
                <a:spcPts val="300"/>
              </a:spcAft>
            </a:pPr>
            <a:r>
              <a:rPr lang="en-US" sz="1400" b="1" dirty="0" smtClean="0">
                <a:solidFill>
                  <a:srgbClr val="0070C0"/>
                </a:solidFill>
                <a:latin typeface="Arial" pitchFamily="34" charset="0"/>
                <a:cs typeface="Arial" pitchFamily="34" charset="0"/>
              </a:rPr>
              <a:t>Environment:</a:t>
            </a:r>
            <a:endParaRPr lang="en-US" sz="1400" b="1" dirty="0">
              <a:solidFill>
                <a:srgbClr val="0070C0"/>
              </a:solidFill>
              <a:latin typeface="Arial" pitchFamily="34" charset="0"/>
              <a:cs typeface="Arial" pitchFamily="34" charset="0"/>
            </a:endParaRPr>
          </a:p>
        </p:txBody>
      </p:sp>
      <p:sp>
        <p:nvSpPr>
          <p:cNvPr id="12" name="TextBox 5"/>
          <p:cNvSpPr txBox="1">
            <a:spLocks noChangeArrowheads="1"/>
          </p:cNvSpPr>
          <p:nvPr/>
        </p:nvSpPr>
        <p:spPr bwMode="auto">
          <a:xfrm>
            <a:off x="1681623" y="274653"/>
            <a:ext cx="4185777" cy="1031051"/>
          </a:xfrm>
          <a:prstGeom prst="rect">
            <a:avLst/>
          </a:prstGeom>
          <a:noFill/>
          <a:ln w="9525">
            <a:noFill/>
            <a:miter lim="800000"/>
            <a:headEnd/>
            <a:tailEnd/>
          </a:ln>
        </p:spPr>
        <p:txBody>
          <a:bodyPr wrap="square">
            <a:spAutoFit/>
          </a:bodyPr>
          <a:lstStyle/>
          <a:p>
            <a:pPr>
              <a:spcAft>
                <a:spcPts val="225"/>
              </a:spcAft>
            </a:pPr>
            <a:r>
              <a:rPr lang="en-US" sz="1400" dirty="0" err="1">
                <a:latin typeface="Arial" charset="0"/>
              </a:rPr>
              <a:t>CyberCore</a:t>
            </a:r>
            <a:r>
              <a:rPr lang="en-US" sz="1400" dirty="0">
                <a:latin typeface="Arial" charset="0"/>
              </a:rPr>
              <a:t> Technologies</a:t>
            </a:r>
          </a:p>
          <a:p>
            <a:pPr>
              <a:spcAft>
                <a:spcPts val="225"/>
              </a:spcAft>
            </a:pPr>
            <a:r>
              <a:rPr lang="en-US" sz="1400" dirty="0">
                <a:latin typeface="Arial" charset="0"/>
              </a:rPr>
              <a:t>High Technology</a:t>
            </a:r>
          </a:p>
          <a:p>
            <a:pPr>
              <a:spcAft>
                <a:spcPts val="225"/>
              </a:spcAft>
            </a:pPr>
            <a:r>
              <a:rPr lang="en-US" sz="1400" dirty="0">
                <a:latin typeface="Arial" charset="0"/>
              </a:rPr>
              <a:t>Inventory Management and Receiving</a:t>
            </a:r>
          </a:p>
          <a:p>
            <a:pPr>
              <a:spcAft>
                <a:spcPts val="225"/>
              </a:spcAft>
            </a:pPr>
            <a:r>
              <a:rPr lang="en-US" sz="1400" dirty="0"/>
              <a:t>Deltek Costpoint 7.0.1</a:t>
            </a:r>
            <a:endParaRPr lang="en-US" sz="1400" dirty="0">
              <a:latin typeface="Arial" charset="0"/>
            </a:endParaRPr>
          </a:p>
        </p:txBody>
      </p:sp>
      <p:sp>
        <p:nvSpPr>
          <p:cNvPr id="6" name="Rectangle 5"/>
          <p:cNvSpPr/>
          <p:nvPr/>
        </p:nvSpPr>
        <p:spPr>
          <a:xfrm>
            <a:off x="447674" y="3505200"/>
            <a:ext cx="4048127" cy="2084436"/>
          </a:xfrm>
          <a:prstGeom prst="rect">
            <a:avLst/>
          </a:prstGeom>
          <a:ln/>
        </p:spPr>
        <p:style>
          <a:lnRef idx="1">
            <a:schemeClr val="accent1"/>
          </a:lnRef>
          <a:fillRef idx="3">
            <a:schemeClr val="accent1"/>
          </a:fillRef>
          <a:effectRef idx="2">
            <a:schemeClr val="accent1"/>
          </a:effectRef>
          <a:fontRef idx="minor">
            <a:schemeClr val="lt1"/>
          </a:fontRef>
        </p:style>
        <p:txBody>
          <a:bodyPr lIns="182880" rIns="182880" rtlCol="0" anchor="ctr"/>
          <a:lstStyle/>
          <a:p>
            <a:r>
              <a:rPr lang="en-US" dirty="0" err="1">
                <a:latin typeface="Arial" charset="0"/>
              </a:rPr>
              <a:t>CyberCore</a:t>
            </a:r>
            <a:r>
              <a:rPr lang="en-US" dirty="0">
                <a:latin typeface="Arial" charset="0"/>
              </a:rPr>
              <a:t> Technologies provides managed services including IT asset procurement, problem resolution and Tier-3 support for defense, aerospace and domestic security agencies. </a:t>
            </a:r>
          </a:p>
        </p:txBody>
      </p:sp>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74889" y="487896"/>
            <a:ext cx="2519014" cy="604563"/>
          </a:xfrm>
          <a:prstGeom prst="rect">
            <a:avLst/>
          </a:prstGeom>
        </p:spPr>
      </p:pic>
    </p:spTree>
    <p:extLst>
      <p:ext uri="{BB962C8B-B14F-4D97-AF65-F5344CB8AC3E}">
        <p14:creationId xmlns:p14="http://schemas.microsoft.com/office/powerpoint/2010/main" val="284355061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85149" y="1600200"/>
            <a:ext cx="3986370" cy="2819400"/>
          </a:xfrm>
          <a:prstGeom prst="rect">
            <a:avLst/>
          </a:prstGeom>
        </p:spPr>
      </p:pic>
      <p:sp>
        <p:nvSpPr>
          <p:cNvPr id="3" name="Content Placeholder 2"/>
          <p:cNvSpPr>
            <a:spLocks noGrp="1"/>
          </p:cNvSpPr>
          <p:nvPr>
            <p:ph sz="half" idx="1"/>
          </p:nvPr>
        </p:nvSpPr>
        <p:spPr>
          <a:xfrm>
            <a:off x="457200" y="1585454"/>
            <a:ext cx="4029075" cy="4004182"/>
          </a:xfrm>
          <a:noFill/>
          <a:ln/>
        </p:spPr>
        <p:style>
          <a:lnRef idx="2">
            <a:schemeClr val="accent1"/>
          </a:lnRef>
          <a:fillRef idx="1">
            <a:schemeClr val="lt1"/>
          </a:fillRef>
          <a:effectRef idx="0">
            <a:schemeClr val="accent1"/>
          </a:effectRef>
          <a:fontRef idx="minor">
            <a:schemeClr val="dk1"/>
          </a:fontRef>
        </p:style>
        <p:txBody>
          <a:bodyPr>
            <a:normAutofit/>
          </a:bodyPr>
          <a:lstStyle/>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236538" indent="0">
              <a:buNone/>
            </a:pPr>
            <a:endParaRPr lang="en-US" sz="3600" dirty="0"/>
          </a:p>
          <a:p>
            <a:pPr marL="236538" indent="0">
              <a:buNone/>
            </a:pPr>
            <a:endParaRPr lang="en-US" sz="3600" dirty="0" smtClean="0"/>
          </a:p>
          <a:p>
            <a:pPr marL="236538" indent="0">
              <a:buNone/>
            </a:pPr>
            <a:endParaRPr lang="en-US" sz="3600" dirty="0" smtClean="0"/>
          </a:p>
          <a:p>
            <a:pPr marL="236538" indent="0">
              <a:buNone/>
            </a:pPr>
            <a:endParaRPr lang="en-US" sz="3600" dirty="0" smtClean="0"/>
          </a:p>
          <a:p>
            <a:pPr marL="236538" indent="0">
              <a:buNone/>
            </a:pPr>
            <a:endParaRPr lang="en-US" sz="3600" dirty="0"/>
          </a:p>
          <a:p>
            <a:pPr marL="236538" indent="0">
              <a:buNone/>
            </a:pPr>
            <a:endParaRPr lang="en-US" sz="3600" dirty="0" smtClean="0"/>
          </a:p>
          <a:p>
            <a:endParaRPr lang="en-US" dirty="0"/>
          </a:p>
        </p:txBody>
      </p:sp>
      <p:sp>
        <p:nvSpPr>
          <p:cNvPr id="4" name="Content Placeholder 3"/>
          <p:cNvSpPr>
            <a:spLocks noGrp="1"/>
          </p:cNvSpPr>
          <p:nvPr>
            <p:ph sz="half" idx="2"/>
          </p:nvPr>
        </p:nvSpPr>
        <p:spPr>
          <a:xfrm>
            <a:off x="4648199" y="1595281"/>
            <a:ext cx="4270169" cy="4009102"/>
          </a:xfrm>
          <a:ln/>
        </p:spPr>
        <p:style>
          <a:lnRef idx="2">
            <a:schemeClr val="accent1"/>
          </a:lnRef>
          <a:fillRef idx="1">
            <a:schemeClr val="lt1"/>
          </a:fillRef>
          <a:effectRef idx="0">
            <a:schemeClr val="accent1"/>
          </a:effectRef>
          <a:fontRef idx="minor">
            <a:schemeClr val="dk1"/>
          </a:fontRef>
        </p:style>
        <p:txBody>
          <a:bodyPr tIns="91440" bIns="91440">
            <a:noAutofit/>
          </a:bodyPr>
          <a:lstStyle/>
          <a:p>
            <a:pPr marL="115887" indent="0">
              <a:spcBef>
                <a:spcPts val="600"/>
              </a:spcBef>
              <a:spcAft>
                <a:spcPts val="600"/>
              </a:spcAft>
              <a:buNone/>
            </a:pPr>
            <a:r>
              <a:rPr lang="en-US" sz="2000" b="1" dirty="0" smtClean="0">
                <a:latin typeface="Arial" charset="0"/>
              </a:rPr>
              <a:t>The </a:t>
            </a:r>
            <a:r>
              <a:rPr lang="en-US" sz="2000" b="1" dirty="0">
                <a:latin typeface="Arial" charset="0"/>
              </a:rPr>
              <a:t>RFgen </a:t>
            </a:r>
            <a:r>
              <a:rPr lang="en-US" sz="2000" b="1" dirty="0" smtClean="0">
                <a:latin typeface="Arial" charset="0"/>
              </a:rPr>
              <a:t>Solution:</a:t>
            </a:r>
            <a:endParaRPr lang="en-US" sz="2000" b="1" dirty="0">
              <a:latin typeface="Arial" charset="0"/>
            </a:endParaRPr>
          </a:p>
          <a:p>
            <a:pPr marL="339725" lvl="2" indent="-225425">
              <a:spcBef>
                <a:spcPts val="600"/>
              </a:spcBef>
              <a:spcAft>
                <a:spcPts val="600"/>
              </a:spcAft>
              <a:buClr>
                <a:srgbClr val="9C1B30"/>
              </a:buClr>
              <a:buFont typeface="Arial" pitchFamily="34" charset="0"/>
              <a:buChar char="•"/>
            </a:pPr>
            <a:r>
              <a:rPr lang="en-US" dirty="0">
                <a:solidFill>
                  <a:schemeClr val="tx1"/>
                </a:solidFill>
              </a:rPr>
              <a:t>Improved inventory control for more efficient movement of materials and parts.</a:t>
            </a:r>
          </a:p>
          <a:p>
            <a:pPr marL="339725" lvl="2" indent="-225425">
              <a:spcBef>
                <a:spcPts val="600"/>
              </a:spcBef>
              <a:spcAft>
                <a:spcPts val="600"/>
              </a:spcAft>
              <a:buClr>
                <a:srgbClr val="9C1B30"/>
              </a:buClr>
              <a:buFont typeface="Arial" pitchFamily="34" charset="0"/>
              <a:buChar char="•"/>
            </a:pPr>
            <a:r>
              <a:rPr lang="en-US" dirty="0">
                <a:solidFill>
                  <a:schemeClr val="tx1"/>
                </a:solidFill>
              </a:rPr>
              <a:t>Mobilized data collection to replace manual warehouse processes with automation.</a:t>
            </a:r>
          </a:p>
          <a:p>
            <a:pPr marL="339725" lvl="2" indent="-225425">
              <a:spcBef>
                <a:spcPts val="600"/>
              </a:spcBef>
              <a:spcAft>
                <a:spcPts val="600"/>
              </a:spcAft>
              <a:buClr>
                <a:srgbClr val="9C1B30"/>
              </a:buClr>
              <a:buFont typeface="Arial" pitchFamily="34" charset="0"/>
              <a:buChar char="•"/>
            </a:pPr>
            <a:r>
              <a:rPr lang="en-US" dirty="0">
                <a:solidFill>
                  <a:schemeClr val="tx1"/>
                </a:solidFill>
              </a:rPr>
              <a:t>Saved labor by reducing trips through the warehouse to fulfill manufacturing orders</a:t>
            </a:r>
            <a:r>
              <a:rPr lang="en-US" dirty="0" smtClean="0">
                <a:solidFill>
                  <a:schemeClr val="tx1"/>
                </a:solidFill>
              </a:rPr>
              <a:t>.</a:t>
            </a:r>
            <a:endParaRPr lang="en-US" dirty="0">
              <a:latin typeface="Arial" charset="0"/>
            </a:endParaRPr>
          </a:p>
          <a:p>
            <a:pPr marL="339725" lvl="2" indent="-225425">
              <a:spcBef>
                <a:spcPts val="600"/>
              </a:spcBef>
              <a:spcAft>
                <a:spcPts val="600"/>
              </a:spcAft>
              <a:buClr>
                <a:srgbClr val="9C1B30"/>
              </a:buClr>
              <a:buFont typeface="Arial" pitchFamily="34" charset="0"/>
              <a:buChar char="•"/>
            </a:pPr>
            <a:endParaRPr lang="en-US" dirty="0">
              <a:latin typeface="Arial" charset="0"/>
            </a:endParaRPr>
          </a:p>
        </p:txBody>
      </p:sp>
      <p:sp>
        <p:nvSpPr>
          <p:cNvPr id="5" name="Slide Number Placeholder 4"/>
          <p:cNvSpPr>
            <a:spLocks noGrp="1"/>
          </p:cNvSpPr>
          <p:nvPr>
            <p:ph type="sldNum" sz="quarter" idx="12"/>
          </p:nvPr>
        </p:nvSpPr>
        <p:spPr>
          <a:prstGeom prst="rect">
            <a:avLst/>
          </a:prstGeom>
        </p:spPr>
        <p:txBody>
          <a:bodyPr/>
          <a:lstStyle/>
          <a:p>
            <a:fld id="{52DA4812-B2DB-47A3-BC97-2A8BBC0345FC}" type="slidenum">
              <a:rPr lang="en-US" smtClean="0"/>
              <a:t>32</a:t>
            </a:fld>
            <a:endParaRPr lang="en-US" dirty="0"/>
          </a:p>
        </p:txBody>
      </p:sp>
      <p:sp>
        <p:nvSpPr>
          <p:cNvPr id="9" name="TextBox 8"/>
          <p:cNvSpPr txBox="1"/>
          <p:nvPr/>
        </p:nvSpPr>
        <p:spPr>
          <a:xfrm>
            <a:off x="366264" y="253969"/>
            <a:ext cx="1386336" cy="1069524"/>
          </a:xfrm>
          <a:prstGeom prst="rect">
            <a:avLst/>
          </a:prstGeom>
          <a:noFill/>
        </p:spPr>
        <p:txBody>
          <a:bodyPr wrap="square" rtlCol="0">
            <a:spAutoFit/>
          </a:bodyPr>
          <a:lstStyle/>
          <a:p>
            <a:pPr algn="r">
              <a:spcAft>
                <a:spcPts val="300"/>
              </a:spcAft>
            </a:pPr>
            <a:r>
              <a:rPr lang="en-US" sz="1400" b="1" dirty="0" smtClean="0">
                <a:solidFill>
                  <a:srgbClr val="0070C0"/>
                </a:solidFill>
                <a:latin typeface="Arial" pitchFamily="34" charset="0"/>
                <a:cs typeface="Arial" pitchFamily="34" charset="0"/>
              </a:rPr>
              <a:t>Company:</a:t>
            </a:r>
          </a:p>
          <a:p>
            <a:pPr algn="r">
              <a:spcAft>
                <a:spcPts val="300"/>
              </a:spcAft>
            </a:pPr>
            <a:r>
              <a:rPr lang="en-US" sz="1400" b="1" dirty="0" smtClean="0">
                <a:solidFill>
                  <a:srgbClr val="0070C0"/>
                </a:solidFill>
                <a:latin typeface="Arial" pitchFamily="34" charset="0"/>
                <a:cs typeface="Arial" pitchFamily="34" charset="0"/>
              </a:rPr>
              <a:t>Industry:</a:t>
            </a:r>
          </a:p>
          <a:p>
            <a:pPr algn="r">
              <a:spcAft>
                <a:spcPts val="300"/>
              </a:spcAft>
            </a:pPr>
            <a:r>
              <a:rPr lang="en-US" sz="1400" b="1" dirty="0" smtClean="0">
                <a:solidFill>
                  <a:srgbClr val="0070C0"/>
                </a:solidFill>
                <a:latin typeface="Arial" pitchFamily="34" charset="0"/>
                <a:cs typeface="Arial" pitchFamily="34" charset="0"/>
              </a:rPr>
              <a:t>Application:</a:t>
            </a:r>
          </a:p>
          <a:p>
            <a:pPr algn="r">
              <a:spcAft>
                <a:spcPts val="300"/>
              </a:spcAft>
            </a:pPr>
            <a:r>
              <a:rPr lang="en-US" sz="1400" b="1" dirty="0" smtClean="0">
                <a:solidFill>
                  <a:srgbClr val="0070C0"/>
                </a:solidFill>
                <a:latin typeface="Arial" pitchFamily="34" charset="0"/>
                <a:cs typeface="Arial" pitchFamily="34" charset="0"/>
              </a:rPr>
              <a:t>Environment:</a:t>
            </a:r>
            <a:endParaRPr lang="en-US" sz="1400" b="1" dirty="0">
              <a:solidFill>
                <a:srgbClr val="0070C0"/>
              </a:solidFill>
              <a:latin typeface="Arial" pitchFamily="34" charset="0"/>
              <a:cs typeface="Arial" pitchFamily="34" charset="0"/>
            </a:endParaRPr>
          </a:p>
        </p:txBody>
      </p:sp>
      <p:sp>
        <p:nvSpPr>
          <p:cNvPr id="12" name="TextBox 5"/>
          <p:cNvSpPr txBox="1">
            <a:spLocks noChangeArrowheads="1"/>
          </p:cNvSpPr>
          <p:nvPr/>
        </p:nvSpPr>
        <p:spPr bwMode="auto">
          <a:xfrm>
            <a:off x="1681623" y="259663"/>
            <a:ext cx="4185777" cy="1069524"/>
          </a:xfrm>
          <a:prstGeom prst="rect">
            <a:avLst/>
          </a:prstGeom>
          <a:noFill/>
          <a:ln w="9525">
            <a:noFill/>
            <a:miter lim="800000"/>
            <a:headEnd/>
            <a:tailEnd/>
          </a:ln>
        </p:spPr>
        <p:txBody>
          <a:bodyPr wrap="square">
            <a:spAutoFit/>
          </a:bodyPr>
          <a:lstStyle/>
          <a:p>
            <a:pPr>
              <a:spcAft>
                <a:spcPts val="300"/>
              </a:spcAft>
            </a:pPr>
            <a:r>
              <a:rPr lang="en-US" sz="1400" dirty="0" err="1">
                <a:latin typeface="Arial" charset="0"/>
              </a:rPr>
              <a:t>Insitu</a:t>
            </a:r>
            <a:r>
              <a:rPr lang="en-US" sz="1400" dirty="0">
                <a:latin typeface="Arial" charset="0"/>
              </a:rPr>
              <a:t> Inc.</a:t>
            </a:r>
          </a:p>
          <a:p>
            <a:pPr>
              <a:spcAft>
                <a:spcPts val="300"/>
              </a:spcAft>
            </a:pPr>
            <a:r>
              <a:rPr lang="en-US" sz="1400" dirty="0">
                <a:latin typeface="Arial" charset="0"/>
              </a:rPr>
              <a:t>UAV Systems</a:t>
            </a:r>
          </a:p>
          <a:p>
            <a:pPr>
              <a:spcAft>
                <a:spcPts val="300"/>
              </a:spcAft>
            </a:pPr>
            <a:r>
              <a:rPr lang="en-US" sz="1400" dirty="0">
                <a:latin typeface="Arial" charset="0"/>
              </a:rPr>
              <a:t>Inventory Management and Custom Applications</a:t>
            </a:r>
          </a:p>
          <a:p>
            <a:pPr>
              <a:spcAft>
                <a:spcPts val="300"/>
              </a:spcAft>
            </a:pPr>
            <a:r>
              <a:rPr lang="en-US" sz="1400" dirty="0">
                <a:latin typeface="Arial" charset="0"/>
              </a:rPr>
              <a:t>Deltek Costpoint 7.0.1</a:t>
            </a:r>
          </a:p>
        </p:txBody>
      </p:sp>
      <p:sp>
        <p:nvSpPr>
          <p:cNvPr id="6" name="Rectangle 5"/>
          <p:cNvSpPr/>
          <p:nvPr/>
        </p:nvSpPr>
        <p:spPr>
          <a:xfrm>
            <a:off x="447674" y="3505200"/>
            <a:ext cx="4048127" cy="2084436"/>
          </a:xfrm>
          <a:prstGeom prst="rect">
            <a:avLst/>
          </a:prstGeom>
          <a:ln/>
        </p:spPr>
        <p:style>
          <a:lnRef idx="1">
            <a:schemeClr val="accent1"/>
          </a:lnRef>
          <a:fillRef idx="3">
            <a:schemeClr val="accent1"/>
          </a:fillRef>
          <a:effectRef idx="2">
            <a:schemeClr val="accent1"/>
          </a:effectRef>
          <a:fontRef idx="minor">
            <a:schemeClr val="lt1"/>
          </a:fontRef>
        </p:style>
        <p:txBody>
          <a:bodyPr lIns="182880" rIns="182880" rtlCol="0" anchor="ctr"/>
          <a:lstStyle/>
          <a:p>
            <a:r>
              <a:rPr lang="en-US" dirty="0" err="1">
                <a:latin typeface="Arial" charset="0"/>
              </a:rPr>
              <a:t>Insitu</a:t>
            </a:r>
            <a:r>
              <a:rPr lang="en-US" dirty="0">
                <a:latin typeface="Arial" charset="0"/>
              </a:rPr>
              <a:t> is a pioneer leader in the design, development, production and operation of high-performance, cost-effective unmanned aircraft systems (UAS</a:t>
            </a:r>
            <a:r>
              <a:rPr lang="en-US" dirty="0" smtClean="0">
                <a:latin typeface="Arial" charset="0"/>
              </a:rPr>
              <a:t>).</a:t>
            </a:r>
            <a:endParaRPr lang="en-US" dirty="0">
              <a:latin typeface="Arial" pitchFamily="34" charset="0"/>
              <a:cs typeface="Arial" pitchFamily="34" charset="0"/>
            </a:endParaRPr>
          </a:p>
        </p:txBody>
      </p:sp>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83610" y="362010"/>
            <a:ext cx="1942857" cy="952381"/>
          </a:xfrm>
          <a:prstGeom prst="rect">
            <a:avLst/>
          </a:prstGeom>
        </p:spPr>
      </p:pic>
    </p:spTree>
    <p:extLst>
      <p:ext uri="{BB962C8B-B14F-4D97-AF65-F5344CB8AC3E}">
        <p14:creationId xmlns:p14="http://schemas.microsoft.com/office/powerpoint/2010/main" val="253422052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382000" cy="1143000"/>
          </a:xfrm>
        </p:spPr>
        <p:txBody>
          <a:bodyPr>
            <a:normAutofit/>
          </a:bodyPr>
          <a:lstStyle/>
          <a:p>
            <a:r>
              <a:rPr lang="en-US" dirty="0" smtClean="0"/>
              <a:t>RFgen is a Total Solutions Provider</a:t>
            </a:r>
            <a:endParaRPr lang="en-US"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3407139265"/>
              </p:ext>
            </p:extLst>
          </p:nvPr>
        </p:nvGraphicFramePr>
        <p:xfrm>
          <a:off x="443132" y="1150024"/>
          <a:ext cx="8229600"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Rectangle 7"/>
          <p:cNvSpPr/>
          <p:nvPr/>
        </p:nvSpPr>
        <p:spPr>
          <a:xfrm>
            <a:off x="5969388" y="4040670"/>
            <a:ext cx="2743200" cy="830997"/>
          </a:xfrm>
          <a:prstGeom prst="rect">
            <a:avLst/>
          </a:prstGeom>
        </p:spPr>
        <p:txBody>
          <a:bodyPr wrap="square">
            <a:spAutoFit/>
          </a:bodyPr>
          <a:lstStyle/>
          <a:p>
            <a:pPr marL="338138" indent="-112713">
              <a:buFont typeface="Arial" panose="020B0604020202020204" pitchFamily="34" charset="0"/>
              <a:buChar char="•"/>
            </a:pPr>
            <a:r>
              <a:rPr lang="en-US" sz="1200" dirty="0" smtClean="0"/>
              <a:t>Certified reseller of major mobile device and hardware brands</a:t>
            </a:r>
          </a:p>
          <a:p>
            <a:pPr marL="225425" indent="-112713">
              <a:buFont typeface="Arial" panose="020B0604020202020204" pitchFamily="34" charset="0"/>
              <a:buChar char="•"/>
            </a:pPr>
            <a:r>
              <a:rPr lang="en-US" sz="1200" dirty="0" smtClean="0">
                <a:latin typeface="Arial" charset="0"/>
              </a:rPr>
              <a:t>Windows, Apple iOS and Android</a:t>
            </a:r>
          </a:p>
          <a:p>
            <a:pPr marL="112713" indent="-112713">
              <a:buFont typeface="Arial" panose="020B0604020202020204" pitchFamily="34" charset="0"/>
              <a:buChar char="•"/>
            </a:pPr>
            <a:r>
              <a:rPr lang="en-US" sz="1200" dirty="0" smtClean="0">
                <a:latin typeface="Arial" charset="0"/>
              </a:rPr>
              <a:t>Single vendor accountability</a:t>
            </a:r>
            <a:endParaRPr lang="en-US" sz="1200" dirty="0">
              <a:latin typeface="Arial" charset="0"/>
            </a:endParaRPr>
          </a:p>
        </p:txBody>
      </p:sp>
      <p:sp>
        <p:nvSpPr>
          <p:cNvPr id="9" name="Rectangle 8"/>
          <p:cNvSpPr/>
          <p:nvPr/>
        </p:nvSpPr>
        <p:spPr>
          <a:xfrm>
            <a:off x="1402104" y="4990643"/>
            <a:ext cx="2895600" cy="646331"/>
          </a:xfrm>
          <a:prstGeom prst="rect">
            <a:avLst/>
          </a:prstGeom>
        </p:spPr>
        <p:txBody>
          <a:bodyPr wrap="square">
            <a:spAutoFit/>
          </a:bodyPr>
          <a:lstStyle/>
          <a:p>
            <a:pPr marL="112713" indent="-112713">
              <a:buFont typeface="Arial" panose="020B0604020202020204" pitchFamily="34" charset="0"/>
              <a:buChar char="•"/>
            </a:pPr>
            <a:r>
              <a:rPr lang="en-US" sz="1200" dirty="0" smtClean="0"/>
              <a:t>ERP integration expertise</a:t>
            </a:r>
          </a:p>
          <a:p>
            <a:pPr marL="112713" indent="-112713">
              <a:buFont typeface="Arial" panose="020B0604020202020204" pitchFamily="34" charset="0"/>
              <a:buChar char="•"/>
            </a:pPr>
            <a:r>
              <a:rPr lang="en-US" sz="1200" dirty="0" smtClean="0"/>
              <a:t>Mobility and automation expertise</a:t>
            </a:r>
          </a:p>
          <a:p>
            <a:pPr marL="112713" indent="-112713">
              <a:buFont typeface="Arial" panose="020B0604020202020204" pitchFamily="34" charset="0"/>
              <a:buChar char="•"/>
            </a:pPr>
            <a:r>
              <a:rPr lang="en-US" sz="1200" dirty="0" smtClean="0"/>
              <a:t>Supply chain and industry expertise</a:t>
            </a:r>
            <a:endParaRPr lang="en-US" sz="1200" dirty="0"/>
          </a:p>
        </p:txBody>
      </p:sp>
      <p:sp>
        <p:nvSpPr>
          <p:cNvPr id="10" name="Rectangle 9"/>
          <p:cNvSpPr/>
          <p:nvPr/>
        </p:nvSpPr>
        <p:spPr>
          <a:xfrm>
            <a:off x="381000" y="2209820"/>
            <a:ext cx="2649420" cy="646331"/>
          </a:xfrm>
          <a:prstGeom prst="rect">
            <a:avLst/>
          </a:prstGeom>
        </p:spPr>
        <p:txBody>
          <a:bodyPr wrap="square">
            <a:spAutoFit/>
          </a:bodyPr>
          <a:lstStyle/>
          <a:p>
            <a:pPr marL="112713" indent="-112713">
              <a:buFont typeface="Arial" panose="020B0604020202020204" pitchFamily="34" charset="0"/>
              <a:buChar char="•"/>
            </a:pPr>
            <a:r>
              <a:rPr lang="en-US" sz="1200" dirty="0" smtClean="0">
                <a:latin typeface="Arial" charset="0"/>
              </a:rPr>
              <a:t>24/7 technical phone support </a:t>
            </a:r>
          </a:p>
          <a:p>
            <a:pPr marL="112713" indent="-112713">
              <a:buFont typeface="Arial" panose="020B0604020202020204" pitchFamily="34" charset="0"/>
              <a:buChar char="•"/>
            </a:pPr>
            <a:r>
              <a:rPr lang="en-US" sz="1200" dirty="0" smtClean="0">
                <a:latin typeface="Arial" charset="0"/>
              </a:rPr>
              <a:t>24/7 online support and resources</a:t>
            </a:r>
          </a:p>
          <a:p>
            <a:pPr marL="112713" indent="-112713">
              <a:buFont typeface="Arial" panose="020B0604020202020204" pitchFamily="34" charset="0"/>
              <a:buChar char="•"/>
            </a:pPr>
            <a:r>
              <a:rPr lang="en-US" sz="1200" dirty="0" smtClean="0">
                <a:latin typeface="Arial" charset="0"/>
              </a:rPr>
              <a:t>Classroom and online training</a:t>
            </a:r>
            <a:endParaRPr lang="en-US" sz="1200" dirty="0">
              <a:latin typeface="Arial" charset="0"/>
            </a:endParaRPr>
          </a:p>
        </p:txBody>
      </p:sp>
      <p:sp>
        <p:nvSpPr>
          <p:cNvPr id="11" name="Rectangle 10"/>
          <p:cNvSpPr/>
          <p:nvPr/>
        </p:nvSpPr>
        <p:spPr>
          <a:xfrm>
            <a:off x="5187462" y="1479033"/>
            <a:ext cx="3499338" cy="830997"/>
          </a:xfrm>
          <a:prstGeom prst="rect">
            <a:avLst/>
          </a:prstGeom>
        </p:spPr>
        <p:txBody>
          <a:bodyPr wrap="square">
            <a:spAutoFit/>
          </a:bodyPr>
          <a:lstStyle/>
          <a:p>
            <a:pPr marL="112713" indent="-112713">
              <a:buFont typeface="Arial" panose="020B0604020202020204" pitchFamily="34" charset="0"/>
              <a:buChar char="•"/>
            </a:pPr>
            <a:r>
              <a:rPr lang="en-US" sz="1200" dirty="0" smtClean="0"/>
              <a:t>Deltek-validated integration with Costpoint</a:t>
            </a:r>
          </a:p>
          <a:p>
            <a:pPr marL="463550" indent="-112713">
              <a:buFont typeface="Arial" panose="020B0604020202020204" pitchFamily="34" charset="0"/>
              <a:buChar char="•"/>
            </a:pPr>
            <a:r>
              <a:rPr lang="en-US" sz="1200" dirty="0" smtClean="0">
                <a:latin typeface="Arial" charset="0"/>
              </a:rPr>
              <a:t>Suite of pre-built mobile apps</a:t>
            </a:r>
          </a:p>
          <a:p>
            <a:pPr marL="801688" indent="-112713">
              <a:buFont typeface="Arial" panose="020B0604020202020204" pitchFamily="34" charset="0"/>
              <a:buChar char="•"/>
            </a:pPr>
            <a:r>
              <a:rPr lang="en-US" sz="1200" dirty="0" smtClean="0">
                <a:latin typeface="Arial" charset="0"/>
              </a:rPr>
              <a:t>Mobile development studio for fast and easy application development</a:t>
            </a:r>
            <a:endParaRPr lang="en-US" sz="1200" dirty="0">
              <a:latin typeface="Arial" charset="0"/>
            </a:endParaRPr>
          </a:p>
        </p:txBody>
      </p:sp>
      <p:sp>
        <p:nvSpPr>
          <p:cNvPr id="12" name="Slide Number Placeholder 3"/>
          <p:cNvSpPr>
            <a:spLocks noGrp="1"/>
          </p:cNvSpPr>
          <p:nvPr>
            <p:ph type="sldNum" sz="quarter" idx="4"/>
          </p:nvPr>
        </p:nvSpPr>
        <p:spPr>
          <a:xfrm>
            <a:off x="8712200" y="6594475"/>
            <a:ext cx="381000" cy="365125"/>
          </a:xfrm>
        </p:spPr>
        <p:txBody>
          <a:bodyPr/>
          <a:lstStyle/>
          <a:p>
            <a:fld id="{35D9B958-29E1-42FB-8F58-F61B392FA38A}" type="slidenum">
              <a:rPr lang="en-US" smtClean="0"/>
              <a:t>33</a:t>
            </a:fld>
            <a:endParaRPr lang="en-US" dirty="0"/>
          </a:p>
        </p:txBody>
      </p:sp>
    </p:spTree>
    <p:extLst>
      <p:ext uri="{BB962C8B-B14F-4D97-AF65-F5344CB8AC3E}">
        <p14:creationId xmlns:p14="http://schemas.microsoft.com/office/powerpoint/2010/main" val="106215271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a:noAutofit/>
          </a:bodyPr>
          <a:lstStyle/>
          <a:p>
            <a:pPr lvl="1" algn="l" rtl="0">
              <a:spcBef>
                <a:spcPct val="0"/>
              </a:spcBef>
            </a:pPr>
            <a:r>
              <a:rPr lang="en-US" sz="3600" b="1" dirty="0" smtClean="0">
                <a:solidFill>
                  <a:srgbClr val="002060"/>
                </a:solidFill>
                <a:latin typeface="Arial" pitchFamily="34" charset="0"/>
                <a:cs typeface="Arial" pitchFamily="34" charset="0"/>
              </a:rPr>
              <a:t>How [Prospect] Wins with RFgen</a:t>
            </a:r>
            <a:endParaRPr lang="en-US" sz="3600"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534151455"/>
              </p:ext>
            </p:extLst>
          </p:nvPr>
        </p:nvGraphicFramePr>
        <p:xfrm>
          <a:off x="485336" y="1223559"/>
          <a:ext cx="8153400" cy="10425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Slide Number Placeholder 1"/>
          <p:cNvSpPr>
            <a:spLocks noGrp="1"/>
          </p:cNvSpPr>
          <p:nvPr>
            <p:ph type="sldNum" sz="quarter" idx="4"/>
          </p:nvPr>
        </p:nvSpPr>
        <p:spPr>
          <a:xfrm>
            <a:off x="8712200" y="6594475"/>
            <a:ext cx="381000" cy="365125"/>
          </a:xfrm>
        </p:spPr>
        <p:txBody>
          <a:bodyPr/>
          <a:lstStyle/>
          <a:p>
            <a:fld id="{35D9B958-29E1-42FB-8F58-F61B392FA38A}" type="slidenum">
              <a:rPr lang="en-US" smtClean="0"/>
              <a:t>34</a:t>
            </a:fld>
            <a:endParaRPr lang="en-US" dirty="0"/>
          </a:p>
        </p:txBody>
      </p:sp>
      <p:graphicFrame>
        <p:nvGraphicFramePr>
          <p:cNvPr id="6" name="Content Placeholder 3"/>
          <p:cNvGraphicFramePr>
            <a:graphicFrameLocks/>
          </p:cNvGraphicFramePr>
          <p:nvPr>
            <p:extLst>
              <p:ext uri="{D42A27DB-BD31-4B8C-83A1-F6EECF244321}">
                <p14:modId xmlns:p14="http://schemas.microsoft.com/office/powerpoint/2010/main" val="14199946"/>
              </p:ext>
            </p:extLst>
          </p:nvPr>
        </p:nvGraphicFramePr>
        <p:xfrm>
          <a:off x="495300" y="2403923"/>
          <a:ext cx="8153400" cy="147375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7" name="Content Placeholder 3"/>
          <p:cNvGraphicFramePr>
            <a:graphicFrameLocks/>
          </p:cNvGraphicFramePr>
          <p:nvPr>
            <p:extLst>
              <p:ext uri="{D42A27DB-BD31-4B8C-83A1-F6EECF244321}">
                <p14:modId xmlns:p14="http://schemas.microsoft.com/office/powerpoint/2010/main" val="936195155"/>
              </p:ext>
            </p:extLst>
          </p:nvPr>
        </p:nvGraphicFramePr>
        <p:xfrm>
          <a:off x="495300" y="3892912"/>
          <a:ext cx="8153400" cy="1804513"/>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Tree>
    <p:extLst>
      <p:ext uri="{BB962C8B-B14F-4D97-AF65-F5344CB8AC3E}">
        <p14:creationId xmlns:p14="http://schemas.microsoft.com/office/powerpoint/2010/main" val="1161780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Graphic spid="6" grpId="0">
        <p:bldAsOne/>
      </p:bldGraphic>
      <p:bldGraphic spid="7" grpId="0">
        <p:bldAsOne/>
      </p:bldGraphic>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2410335075"/>
              </p:ext>
            </p:extLst>
          </p:nvPr>
        </p:nvGraphicFramePr>
        <p:xfrm>
          <a:off x="-1524278" y="457200"/>
          <a:ext cx="9525000" cy="57451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itle 1"/>
          <p:cNvSpPr>
            <a:spLocks noGrp="1"/>
          </p:cNvSpPr>
          <p:nvPr>
            <p:ph type="title"/>
          </p:nvPr>
        </p:nvSpPr>
        <p:spPr/>
        <p:txBody>
          <a:bodyPr/>
          <a:lstStyle/>
          <a:p>
            <a:r>
              <a:rPr lang="en-US" dirty="0"/>
              <a:t>Questions?</a:t>
            </a:r>
          </a:p>
        </p:txBody>
      </p:sp>
      <p:sp>
        <p:nvSpPr>
          <p:cNvPr id="6" name="Content Placeholder 2"/>
          <p:cNvSpPr txBox="1">
            <a:spLocks/>
          </p:cNvSpPr>
          <p:nvPr/>
        </p:nvSpPr>
        <p:spPr>
          <a:xfrm>
            <a:off x="4616558" y="2255286"/>
            <a:ext cx="4267200" cy="2392914"/>
          </a:xfrm>
          <a:prstGeom prst="rect">
            <a:avLst/>
          </a:prstGeom>
        </p:spPr>
        <p:txBody>
          <a:bodyPr vert="horz" lIns="91440" tIns="45720" rIns="91440" bIns="45720" rtlCol="0">
            <a:normAutofit fontScale="85000" lnSpcReduction="20000"/>
          </a:bodyPr>
          <a:lstStyle>
            <a:lvl1pPr marL="342900" indent="-342900" algn="l" defTabSz="914400" rtl="0" eaLnBrk="1" latinLnBrk="0" hangingPunct="1">
              <a:spcBef>
                <a:spcPct val="20000"/>
              </a:spcBef>
              <a:buClr>
                <a:schemeClr val="accent2">
                  <a:lumMod val="75000"/>
                </a:schemeClr>
              </a:buClr>
              <a:buFont typeface="Arial" pitchFamily="34" charset="0"/>
              <a:buChar char="•"/>
              <a:defRPr sz="3200" kern="1200">
                <a:solidFill>
                  <a:schemeClr val="tx1"/>
                </a:solidFill>
                <a:latin typeface="Arial" pitchFamily="34" charset="0"/>
                <a:ea typeface="+mn-ea"/>
                <a:cs typeface="Arial" pitchFamily="34" charset="0"/>
              </a:defRPr>
            </a:lvl1pPr>
            <a:lvl2pPr marL="742950" indent="-285750" algn="l" defTabSz="914400" rtl="0" eaLnBrk="1" latinLnBrk="0" hangingPunct="1">
              <a:spcBef>
                <a:spcPct val="20000"/>
              </a:spcBef>
              <a:buClr>
                <a:srgbClr val="002060"/>
              </a:buClr>
              <a:buFont typeface="Arial" pitchFamily="34" charset="0"/>
              <a:buChar char="»"/>
              <a:defRPr sz="2800" kern="1200">
                <a:solidFill>
                  <a:schemeClr val="tx1"/>
                </a:solidFill>
                <a:latin typeface="Arial" pitchFamily="34" charset="0"/>
                <a:ea typeface="+mn-ea"/>
                <a:cs typeface="Arial" pitchFamily="34" charset="0"/>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Arial" pitchFamily="34" charset="0"/>
                <a:ea typeface="+mn-ea"/>
                <a:cs typeface="Arial" pitchFamily="34" charset="0"/>
              </a:defRPr>
            </a:lvl3pPr>
            <a:lvl4pPr marL="1600200" indent="-228600" algn="l" defTabSz="914400" rtl="0" eaLnBrk="1" latinLnBrk="0" hangingPunct="1">
              <a:spcBef>
                <a:spcPct val="20000"/>
              </a:spcBef>
              <a:buClr>
                <a:schemeClr val="accent2">
                  <a:lumMod val="75000"/>
                </a:schemeClr>
              </a:buClr>
              <a:buFont typeface="Arial" pitchFamily="34" charset="0"/>
              <a:buChar char="•"/>
              <a:defRPr sz="2000" kern="1200">
                <a:solidFill>
                  <a:schemeClr val="tx1"/>
                </a:solidFill>
                <a:latin typeface="Arial" pitchFamily="34" charset="0"/>
                <a:ea typeface="+mn-ea"/>
                <a:cs typeface="Arial" pitchFamily="34" charset="0"/>
              </a:defRPr>
            </a:lvl4pPr>
            <a:lvl5pPr marL="2057400" indent="-228600" algn="l" defTabSz="914400" rtl="0" eaLnBrk="1" latinLnBrk="0" hangingPunct="1">
              <a:spcBef>
                <a:spcPct val="20000"/>
              </a:spcBef>
              <a:buClr>
                <a:srgbClr val="002060"/>
              </a:buClr>
              <a:buFont typeface="Arial" pitchFamily="34" charset="0"/>
              <a:buChar char="»"/>
              <a:defRPr sz="20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spcAft>
                <a:spcPts val="1200"/>
              </a:spcAft>
              <a:buFont typeface="Arial" pitchFamily="34" charset="0"/>
              <a:buNone/>
            </a:pPr>
            <a:r>
              <a:rPr lang="en-US" sz="4200" b="1" dirty="0" smtClean="0">
                <a:solidFill>
                  <a:srgbClr val="9C1B30"/>
                </a:solidFill>
                <a:latin typeface="+mj-lt"/>
                <a:ea typeface="+mj-ea"/>
                <a:cs typeface="+mj-cs"/>
              </a:rPr>
              <a:t>Contact</a:t>
            </a:r>
            <a:endParaRPr lang="en-US" sz="4200" b="1" dirty="0" smtClean="0">
              <a:solidFill>
                <a:srgbClr val="003882"/>
              </a:solidFill>
              <a:latin typeface="+mj-lt"/>
              <a:ea typeface="+mj-ea"/>
              <a:cs typeface="+mj-cs"/>
            </a:endParaRPr>
          </a:p>
          <a:p>
            <a:pPr marL="0" indent="0">
              <a:spcAft>
                <a:spcPts val="1800"/>
              </a:spcAft>
              <a:buFont typeface="Arial" pitchFamily="34" charset="0"/>
              <a:buNone/>
            </a:pPr>
            <a:r>
              <a:rPr lang="en-US" b="1" dirty="0" smtClean="0">
                <a:solidFill>
                  <a:srgbClr val="9C1B30"/>
                </a:solidFill>
                <a:latin typeface="+mj-lt"/>
                <a:ea typeface="+mj-ea"/>
                <a:cs typeface="+mj-cs"/>
              </a:rPr>
              <a:t>   </a:t>
            </a:r>
            <a:r>
              <a:rPr lang="en-US" dirty="0" smtClean="0">
                <a:latin typeface="+mj-lt"/>
                <a:ea typeface="+mj-ea"/>
                <a:cs typeface="+mj-cs"/>
              </a:rPr>
              <a:t>call</a:t>
            </a:r>
            <a:r>
              <a:rPr lang="en-US" dirty="0" smtClean="0">
                <a:solidFill>
                  <a:srgbClr val="9C1B30"/>
                </a:solidFill>
                <a:latin typeface="+mj-lt"/>
                <a:ea typeface="+mj-ea"/>
                <a:cs typeface="+mj-cs"/>
              </a:rPr>
              <a:t> |</a:t>
            </a:r>
            <a:r>
              <a:rPr lang="en-US" dirty="0" smtClean="0">
                <a:solidFill>
                  <a:srgbClr val="003882"/>
                </a:solidFill>
                <a:latin typeface="+mj-lt"/>
                <a:ea typeface="+mj-ea"/>
                <a:cs typeface="+mj-cs"/>
              </a:rPr>
              <a:t> </a:t>
            </a:r>
            <a:r>
              <a:rPr lang="en-US" dirty="0" smtClean="0">
                <a:latin typeface="+mj-lt"/>
                <a:ea typeface="+mj-ea"/>
                <a:cs typeface="+mj-cs"/>
              </a:rPr>
              <a:t>TBD</a:t>
            </a:r>
            <a:endParaRPr lang="en-US" dirty="0" smtClean="0">
              <a:latin typeface="+mj-lt"/>
              <a:ea typeface="+mj-ea"/>
              <a:cs typeface="+mj-cs"/>
            </a:endParaRPr>
          </a:p>
          <a:p>
            <a:pPr marL="0" indent="0">
              <a:spcAft>
                <a:spcPts val="1800"/>
              </a:spcAft>
              <a:buFont typeface="Arial" pitchFamily="34" charset="0"/>
              <a:buNone/>
            </a:pPr>
            <a:r>
              <a:rPr lang="en-US" dirty="0" smtClean="0">
                <a:latin typeface="+mj-lt"/>
                <a:ea typeface="+mj-ea"/>
                <a:cs typeface="+mj-cs"/>
              </a:rPr>
              <a:t>email</a:t>
            </a:r>
            <a:r>
              <a:rPr lang="en-US" dirty="0" smtClean="0">
                <a:solidFill>
                  <a:srgbClr val="9C1B30"/>
                </a:solidFill>
                <a:latin typeface="+mj-lt"/>
                <a:ea typeface="+mj-ea"/>
                <a:cs typeface="+mj-cs"/>
              </a:rPr>
              <a:t> |</a:t>
            </a:r>
            <a:r>
              <a:rPr lang="en-US" dirty="0" smtClean="0">
                <a:solidFill>
                  <a:srgbClr val="003882"/>
                </a:solidFill>
                <a:latin typeface="+mj-lt"/>
                <a:ea typeface="+mj-ea"/>
                <a:cs typeface="+mj-cs"/>
              </a:rPr>
              <a:t> </a:t>
            </a:r>
            <a:r>
              <a:rPr lang="en-US" dirty="0" smtClean="0">
                <a:latin typeface="+mj-lt"/>
                <a:ea typeface="+mj-ea"/>
                <a:cs typeface="+mj-cs"/>
              </a:rPr>
              <a:t>TBD</a:t>
            </a:r>
            <a:endParaRPr lang="en-US" dirty="0" smtClean="0">
              <a:latin typeface="+mj-lt"/>
              <a:ea typeface="+mj-ea"/>
              <a:cs typeface="+mj-cs"/>
            </a:endParaRPr>
          </a:p>
          <a:p>
            <a:pPr marL="0" indent="0">
              <a:spcAft>
                <a:spcPts val="1800"/>
              </a:spcAft>
              <a:buFont typeface="Arial" pitchFamily="34" charset="0"/>
              <a:buNone/>
            </a:pPr>
            <a:r>
              <a:rPr lang="en-US" dirty="0" smtClean="0">
                <a:solidFill>
                  <a:srgbClr val="9C1B30"/>
                </a:solidFill>
                <a:latin typeface="+mj-lt"/>
                <a:ea typeface="+mj-ea"/>
                <a:cs typeface="+mj-cs"/>
              </a:rPr>
              <a:t>  </a:t>
            </a:r>
            <a:r>
              <a:rPr lang="en-US" dirty="0" smtClean="0">
                <a:latin typeface="+mj-lt"/>
                <a:ea typeface="+mj-ea"/>
                <a:cs typeface="+mj-cs"/>
              </a:rPr>
              <a:t>visit</a:t>
            </a:r>
            <a:r>
              <a:rPr lang="en-US" dirty="0" smtClean="0">
                <a:solidFill>
                  <a:srgbClr val="9C1B30"/>
                </a:solidFill>
                <a:latin typeface="+mj-lt"/>
                <a:ea typeface="+mj-ea"/>
                <a:cs typeface="+mj-cs"/>
              </a:rPr>
              <a:t> |</a:t>
            </a:r>
            <a:r>
              <a:rPr lang="en-US" dirty="0" smtClean="0">
                <a:solidFill>
                  <a:srgbClr val="003882"/>
                </a:solidFill>
                <a:latin typeface="+mj-lt"/>
                <a:ea typeface="+mj-ea"/>
                <a:cs typeface="+mj-cs"/>
              </a:rPr>
              <a:t> </a:t>
            </a:r>
            <a:r>
              <a:rPr lang="en-US" dirty="0" smtClean="0">
                <a:latin typeface="+mj-lt"/>
                <a:ea typeface="+mj-ea"/>
                <a:cs typeface="+mj-cs"/>
              </a:rPr>
              <a:t>TBD</a:t>
            </a:r>
            <a:endParaRPr lang="en-US" dirty="0">
              <a:latin typeface="+mj-lt"/>
              <a:ea typeface="+mj-ea"/>
              <a:cs typeface="+mj-cs"/>
            </a:endParaRPr>
          </a:p>
        </p:txBody>
      </p:sp>
      <p:sp>
        <p:nvSpPr>
          <p:cNvPr id="11" name="Slide Number Placeholder 3"/>
          <p:cNvSpPr>
            <a:spLocks noGrp="1"/>
          </p:cNvSpPr>
          <p:nvPr>
            <p:ph type="sldNum" sz="quarter" idx="4"/>
          </p:nvPr>
        </p:nvSpPr>
        <p:spPr>
          <a:xfrm>
            <a:off x="8712200" y="6594475"/>
            <a:ext cx="381000" cy="365125"/>
          </a:xfrm>
        </p:spPr>
        <p:txBody>
          <a:bodyPr/>
          <a:lstStyle/>
          <a:p>
            <a:fld id="{35D9B958-29E1-42FB-8F58-F61B392FA38A}" type="slidenum">
              <a:rPr lang="en-US" smtClean="0"/>
              <a:t>35</a:t>
            </a:fld>
            <a:endParaRPr lang="en-US" dirty="0"/>
          </a:p>
        </p:txBody>
      </p:sp>
    </p:spTree>
    <p:extLst>
      <p:ext uri="{BB962C8B-B14F-4D97-AF65-F5344CB8AC3E}">
        <p14:creationId xmlns:p14="http://schemas.microsoft.com/office/powerpoint/2010/main" val="301502592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Other Slides</a:t>
            </a:r>
            <a:br>
              <a:rPr lang="en-US" dirty="0" smtClean="0"/>
            </a:br>
            <a:endParaRPr lang="en-US" sz="3200" dirty="0">
              <a:solidFill>
                <a:srgbClr val="9C1B30"/>
              </a:solidFill>
            </a:endParaRPr>
          </a:p>
        </p:txBody>
      </p:sp>
      <p:sp>
        <p:nvSpPr>
          <p:cNvPr id="3" name="Text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4294967295"/>
          </p:nvPr>
        </p:nvSpPr>
        <p:spPr>
          <a:xfrm>
            <a:off x="8712200" y="6594475"/>
            <a:ext cx="381000" cy="365125"/>
          </a:xfrm>
          <a:prstGeom prst="rect">
            <a:avLst/>
          </a:prstGeom>
        </p:spPr>
        <p:txBody>
          <a:bodyPr anchor="ctr"/>
          <a:lstStyle/>
          <a:p>
            <a:pPr algn="ctr"/>
            <a:fld id="{35D9B958-29E1-42FB-8F58-F61B392FA38A}" type="slidenum">
              <a:rPr lang="en-US" sz="800" smtClean="0">
                <a:solidFill>
                  <a:schemeClr val="bg1">
                    <a:lumMod val="50000"/>
                  </a:schemeClr>
                </a:solidFill>
              </a:rPr>
              <a:pPr algn="ctr"/>
              <a:t>36</a:t>
            </a:fld>
            <a:endParaRPr lang="en-US" sz="800" dirty="0">
              <a:solidFill>
                <a:schemeClr val="bg1">
                  <a:lumMod val="50000"/>
                </a:schemeClr>
              </a:solidFill>
            </a:endParaRPr>
          </a:p>
        </p:txBody>
      </p:sp>
    </p:spTree>
    <p:extLst>
      <p:ext uri="{BB962C8B-B14F-4D97-AF65-F5344CB8AC3E}">
        <p14:creationId xmlns:p14="http://schemas.microsoft.com/office/powerpoint/2010/main" val="82725904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normAutofit fontScale="90000"/>
          </a:bodyPr>
          <a:lstStyle/>
          <a:p>
            <a:pPr algn="l"/>
            <a:r>
              <a:rPr lang="en-US" sz="4000" b="1" dirty="0">
                <a:latin typeface="Arial" pitchFamily="34" charset="0"/>
                <a:cs typeface="Arial" pitchFamily="34" charset="0"/>
              </a:rPr>
              <a:t>The Advantages of </a:t>
            </a:r>
            <a:r>
              <a:rPr lang="en-US" sz="4000" b="1" dirty="0" smtClean="0">
                <a:latin typeface="Arial" pitchFamily="34" charset="0"/>
                <a:cs typeface="Arial" pitchFamily="34" charset="0"/>
              </a:rPr>
              <a:t>Automation</a:t>
            </a:r>
            <a:r>
              <a:rPr lang="en-US" sz="3600" b="1" dirty="0" smtClean="0">
                <a:solidFill>
                  <a:schemeClr val="tx2">
                    <a:lumMod val="75000"/>
                  </a:schemeClr>
                </a:solidFill>
                <a:latin typeface="Arial" pitchFamily="34" charset="0"/>
                <a:cs typeface="Arial" pitchFamily="34" charset="0"/>
              </a:rPr>
              <a:t/>
            </a:r>
            <a:br>
              <a:rPr lang="en-US" sz="3600" b="1" dirty="0" smtClean="0">
                <a:solidFill>
                  <a:schemeClr val="tx2">
                    <a:lumMod val="75000"/>
                  </a:schemeClr>
                </a:solidFill>
                <a:latin typeface="Arial" pitchFamily="34" charset="0"/>
                <a:cs typeface="Arial" pitchFamily="34" charset="0"/>
              </a:rPr>
            </a:br>
            <a:r>
              <a:rPr lang="en-US" sz="3600" dirty="0">
                <a:solidFill>
                  <a:schemeClr val="bg2">
                    <a:lumMod val="50000"/>
                  </a:schemeClr>
                </a:solidFill>
              </a:rPr>
              <a:t/>
            </a:r>
            <a:br>
              <a:rPr lang="en-US" sz="3600" dirty="0">
                <a:solidFill>
                  <a:schemeClr val="bg2">
                    <a:lumMod val="50000"/>
                  </a:schemeClr>
                </a:solidFill>
              </a:rPr>
            </a:br>
            <a:endParaRPr lang="en-US" sz="3600" b="1" dirty="0">
              <a:solidFill>
                <a:schemeClr val="tx2">
                  <a:lumMod val="75000"/>
                </a:schemeClr>
              </a:solidFill>
              <a:latin typeface="Arial" pitchFamily="34" charset="0"/>
              <a:cs typeface="Arial" pitchFamily="34" charset="0"/>
            </a:endParaRP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241619616"/>
              </p:ext>
            </p:extLst>
          </p:nvPr>
        </p:nvGraphicFramePr>
        <p:xfrm>
          <a:off x="651170" y="1270301"/>
          <a:ext cx="7758540" cy="435725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Slide Number Placeholder 2"/>
          <p:cNvSpPr>
            <a:spLocks noGrp="1"/>
          </p:cNvSpPr>
          <p:nvPr>
            <p:ph type="sldNum" sz="quarter" idx="4294967295"/>
          </p:nvPr>
        </p:nvSpPr>
        <p:spPr>
          <a:xfrm>
            <a:off x="8712200" y="6594475"/>
            <a:ext cx="381000" cy="365125"/>
          </a:xfrm>
        </p:spPr>
        <p:txBody>
          <a:bodyPr/>
          <a:lstStyle/>
          <a:p>
            <a:fld id="{35D9B958-29E1-42FB-8F58-F61B392FA38A}" type="slidenum">
              <a:rPr lang="en-US" smtClean="0"/>
              <a:t>37</a:t>
            </a:fld>
            <a:endParaRPr lang="en-US" dirty="0"/>
          </a:p>
        </p:txBody>
      </p:sp>
    </p:spTree>
    <p:extLst>
      <p:ext uri="{BB962C8B-B14F-4D97-AF65-F5344CB8AC3E}">
        <p14:creationId xmlns:p14="http://schemas.microsoft.com/office/powerpoint/2010/main" val="100282186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2177300846"/>
              </p:ext>
            </p:extLst>
          </p:nvPr>
        </p:nvGraphicFramePr>
        <p:xfrm>
          <a:off x="-627090" y="-254830"/>
          <a:ext cx="10820400" cy="6934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itle 1"/>
          <p:cNvSpPr>
            <a:spLocks noGrp="1"/>
          </p:cNvSpPr>
          <p:nvPr>
            <p:ph type="title"/>
          </p:nvPr>
        </p:nvSpPr>
        <p:spPr>
          <a:xfrm>
            <a:off x="1041810" y="1929980"/>
            <a:ext cx="3810000" cy="1981200"/>
          </a:xfrm>
        </p:spPr>
        <p:txBody>
          <a:bodyPr>
            <a:normAutofit/>
          </a:bodyPr>
          <a:lstStyle/>
          <a:p>
            <a:r>
              <a:rPr lang="en-US" dirty="0" smtClean="0"/>
              <a:t>Mobile Data Collection by the Numbers</a:t>
            </a:r>
            <a:endParaRPr lang="en-US" dirty="0"/>
          </a:p>
        </p:txBody>
      </p:sp>
      <p:sp>
        <p:nvSpPr>
          <p:cNvPr id="6" name="TextBox 5"/>
          <p:cNvSpPr txBox="1"/>
          <p:nvPr/>
        </p:nvSpPr>
        <p:spPr>
          <a:xfrm>
            <a:off x="5059180" y="1341620"/>
            <a:ext cx="1143000" cy="707886"/>
          </a:xfrm>
          <a:prstGeom prst="rect">
            <a:avLst/>
          </a:prstGeom>
          <a:noFill/>
        </p:spPr>
        <p:txBody>
          <a:bodyPr wrap="square" rtlCol="0">
            <a:spAutoFit/>
          </a:bodyPr>
          <a:lstStyle/>
          <a:p>
            <a:r>
              <a:rPr lang="en-US" sz="4000" dirty="0" smtClean="0">
                <a:solidFill>
                  <a:srgbClr val="00B050"/>
                </a:solidFill>
                <a:latin typeface="Bernard MT Condensed" panose="02050806060905020404" pitchFamily="18" charset="0"/>
              </a:rPr>
              <a:t>99%</a:t>
            </a:r>
            <a:endParaRPr lang="en-US" sz="4000" dirty="0">
              <a:solidFill>
                <a:srgbClr val="00B050"/>
              </a:solidFill>
              <a:latin typeface="Bernard MT Condensed" panose="02050806060905020404" pitchFamily="18" charset="0"/>
            </a:endParaRPr>
          </a:p>
        </p:txBody>
      </p:sp>
      <p:sp>
        <p:nvSpPr>
          <p:cNvPr id="7" name="TextBox 6"/>
          <p:cNvSpPr txBox="1"/>
          <p:nvPr/>
        </p:nvSpPr>
        <p:spPr>
          <a:xfrm>
            <a:off x="4636332" y="2865620"/>
            <a:ext cx="1143000" cy="707886"/>
          </a:xfrm>
          <a:prstGeom prst="rect">
            <a:avLst/>
          </a:prstGeom>
          <a:noFill/>
        </p:spPr>
        <p:txBody>
          <a:bodyPr wrap="square" rtlCol="0">
            <a:spAutoFit/>
          </a:bodyPr>
          <a:lstStyle/>
          <a:p>
            <a:r>
              <a:rPr lang="en-US" sz="4000" dirty="0" smtClean="0">
                <a:solidFill>
                  <a:srgbClr val="00B050"/>
                </a:solidFill>
                <a:latin typeface="Bernard MT Condensed" panose="02050806060905020404" pitchFamily="18" charset="0"/>
              </a:rPr>
              <a:t>25%</a:t>
            </a:r>
            <a:endParaRPr lang="en-US" sz="4000" dirty="0">
              <a:solidFill>
                <a:srgbClr val="00B050"/>
              </a:solidFill>
              <a:latin typeface="Bernard MT Condensed" panose="02050806060905020404" pitchFamily="18" charset="0"/>
            </a:endParaRPr>
          </a:p>
        </p:txBody>
      </p:sp>
      <p:sp>
        <p:nvSpPr>
          <p:cNvPr id="8" name="TextBox 7"/>
          <p:cNvSpPr txBox="1"/>
          <p:nvPr/>
        </p:nvSpPr>
        <p:spPr>
          <a:xfrm>
            <a:off x="3675712" y="4146030"/>
            <a:ext cx="1143000" cy="707886"/>
          </a:xfrm>
          <a:prstGeom prst="rect">
            <a:avLst/>
          </a:prstGeom>
          <a:noFill/>
        </p:spPr>
        <p:txBody>
          <a:bodyPr wrap="square" rtlCol="0">
            <a:spAutoFit/>
          </a:bodyPr>
          <a:lstStyle/>
          <a:p>
            <a:r>
              <a:rPr lang="en-US" sz="4000" dirty="0" smtClean="0">
                <a:solidFill>
                  <a:srgbClr val="00B050"/>
                </a:solidFill>
                <a:latin typeface="Bernard MT Condensed" panose="02050806060905020404" pitchFamily="18" charset="0"/>
              </a:rPr>
              <a:t>30%</a:t>
            </a:r>
            <a:endParaRPr lang="en-US" sz="4000" dirty="0">
              <a:solidFill>
                <a:srgbClr val="00B050"/>
              </a:solidFill>
              <a:latin typeface="Bernard MT Condensed" panose="02050806060905020404" pitchFamily="18" charset="0"/>
            </a:endParaRPr>
          </a:p>
        </p:txBody>
      </p:sp>
      <p:sp>
        <p:nvSpPr>
          <p:cNvPr id="9" name="TextBox 8"/>
          <p:cNvSpPr txBox="1"/>
          <p:nvPr/>
        </p:nvSpPr>
        <p:spPr>
          <a:xfrm>
            <a:off x="1384090" y="4976336"/>
            <a:ext cx="1143000" cy="707886"/>
          </a:xfrm>
          <a:prstGeom prst="rect">
            <a:avLst/>
          </a:prstGeom>
          <a:noFill/>
        </p:spPr>
        <p:txBody>
          <a:bodyPr wrap="square" rtlCol="0">
            <a:spAutoFit/>
          </a:bodyPr>
          <a:lstStyle/>
          <a:p>
            <a:r>
              <a:rPr lang="en-US" sz="4000" dirty="0" smtClean="0">
                <a:solidFill>
                  <a:srgbClr val="00B050"/>
                </a:solidFill>
                <a:latin typeface="Bernard MT Condensed" panose="02050806060905020404" pitchFamily="18" charset="0"/>
              </a:rPr>
              <a:t>80%</a:t>
            </a:r>
            <a:endParaRPr lang="en-US" sz="4000" dirty="0">
              <a:solidFill>
                <a:srgbClr val="00B050"/>
              </a:solidFill>
              <a:latin typeface="Bernard MT Condensed" panose="02050806060905020404" pitchFamily="18" charset="0"/>
            </a:endParaRPr>
          </a:p>
        </p:txBody>
      </p:sp>
      <p:sp>
        <p:nvSpPr>
          <p:cNvPr id="10" name="Slide Number Placeholder 3"/>
          <p:cNvSpPr>
            <a:spLocks noGrp="1"/>
          </p:cNvSpPr>
          <p:nvPr>
            <p:ph type="sldNum" sz="quarter" idx="4"/>
          </p:nvPr>
        </p:nvSpPr>
        <p:spPr>
          <a:xfrm>
            <a:off x="8712200" y="6594475"/>
            <a:ext cx="381000" cy="365125"/>
          </a:xfrm>
        </p:spPr>
        <p:txBody>
          <a:bodyPr/>
          <a:lstStyle/>
          <a:p>
            <a:fld id="{35D9B958-29E1-42FB-8F58-F61B392FA38A}" type="slidenum">
              <a:rPr lang="en-US" smtClean="0"/>
              <a:t>38</a:t>
            </a:fld>
            <a:endParaRPr lang="en-US" dirty="0"/>
          </a:p>
        </p:txBody>
      </p:sp>
    </p:spTree>
    <p:extLst>
      <p:ext uri="{BB962C8B-B14F-4D97-AF65-F5344CB8AC3E}">
        <p14:creationId xmlns:p14="http://schemas.microsoft.com/office/powerpoint/2010/main" val="24270773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17359" y="1435846"/>
            <a:ext cx="15204143" cy="4355354"/>
          </a:xfrm>
          <a:prstGeom prst="rect">
            <a:avLst/>
          </a:prstGeom>
        </p:spPr>
      </p:pic>
      <p:sp>
        <p:nvSpPr>
          <p:cNvPr id="4" name="Title 1"/>
          <p:cNvSpPr txBox="1">
            <a:spLocks/>
          </p:cNvSpPr>
          <p:nvPr/>
        </p:nvSpPr>
        <p:spPr>
          <a:xfrm>
            <a:off x="0" y="609600"/>
            <a:ext cx="9144000" cy="838200"/>
          </a:xfrm>
          <a:prstGeom prst="rect">
            <a:avLst/>
          </a:prstGeo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n-US" sz="3000" b="1" kern="0" dirty="0" smtClean="0">
                <a:solidFill>
                  <a:schemeClr val="tx2"/>
                </a:solidFill>
                <a:latin typeface="Arial" charset="0"/>
                <a:ea typeface="+mj-ea"/>
              </a:rPr>
              <a:t> </a:t>
            </a:r>
            <a:endParaRPr kumimoji="0" lang="en-US" sz="3200" b="0" i="0" u="none" strike="noStrike" kern="0" cap="none" spc="0" normalizeH="0" baseline="0" noProof="0" dirty="0" smtClean="0">
              <a:ln>
                <a:noFill/>
              </a:ln>
              <a:solidFill>
                <a:schemeClr val="tx2"/>
              </a:solidFill>
              <a:uLnTx/>
              <a:uFillTx/>
              <a:latin typeface="+mj-lt"/>
              <a:ea typeface="+mj-ea"/>
              <a:cs typeface="+mj-cs"/>
            </a:endParaRPr>
          </a:p>
        </p:txBody>
      </p:sp>
      <p:sp>
        <p:nvSpPr>
          <p:cNvPr id="12" name="Title 1"/>
          <p:cNvSpPr txBox="1">
            <a:spLocks/>
          </p:cNvSpPr>
          <p:nvPr/>
        </p:nvSpPr>
        <p:spPr>
          <a:xfrm>
            <a:off x="457200" y="255636"/>
            <a:ext cx="8229600" cy="1143000"/>
          </a:xfrm>
          <a:prstGeom prst="rect">
            <a:avLst/>
          </a:prstGeom>
        </p:spPr>
        <p:txBody>
          <a:bodyPr vert="horz" lIns="91440" tIns="45720" rIns="91440" bIns="45720" rtlCol="0" anchor="ctr">
            <a:normAutofit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spcBef>
                <a:spcPts val="0"/>
              </a:spcBef>
              <a:spcAft>
                <a:spcPts val="600"/>
              </a:spcAft>
            </a:pPr>
            <a:r>
              <a:rPr lang="en-US" sz="3600" b="1" dirty="0" smtClean="0">
                <a:solidFill>
                  <a:srgbClr val="002060"/>
                </a:solidFill>
                <a:latin typeface="Arial" pitchFamily="34" charset="0"/>
                <a:cs typeface="Arial" pitchFamily="34" charset="0"/>
              </a:rPr>
              <a:t>RFgen’s Costpoint Consulting Team Core Competencies</a:t>
            </a:r>
            <a:endParaRPr lang="en-US" sz="2800" b="1" dirty="0">
              <a:solidFill>
                <a:srgbClr val="9C1B30"/>
              </a:solidFill>
              <a:latin typeface="Arial" pitchFamily="34" charset="0"/>
              <a:cs typeface="Arial" pitchFamily="34" charset="0"/>
            </a:endParaRPr>
          </a:p>
        </p:txBody>
      </p:sp>
      <p:sp>
        <p:nvSpPr>
          <p:cNvPr id="2" name="Slide Number Placeholder 1"/>
          <p:cNvSpPr>
            <a:spLocks noGrp="1"/>
          </p:cNvSpPr>
          <p:nvPr>
            <p:ph type="sldNum" sz="quarter" idx="12"/>
          </p:nvPr>
        </p:nvSpPr>
        <p:spPr/>
        <p:txBody>
          <a:bodyPr/>
          <a:lstStyle/>
          <a:p>
            <a:fld id="{52DA4812-B2DB-47A3-BC97-2A8BBC0345FC}" type="slidenum">
              <a:rPr lang="en-US" smtClean="0"/>
              <a:t>39</a:t>
            </a:fld>
            <a:endParaRPr lang="en-US" dirty="0"/>
          </a:p>
        </p:txBody>
      </p:sp>
      <p:sp>
        <p:nvSpPr>
          <p:cNvPr id="9" name="Rectangle 10"/>
          <p:cNvSpPr txBox="1">
            <a:spLocks noChangeArrowheads="1"/>
          </p:cNvSpPr>
          <p:nvPr/>
        </p:nvSpPr>
        <p:spPr>
          <a:xfrm>
            <a:off x="525721" y="1675617"/>
            <a:ext cx="4652250" cy="3876524"/>
          </a:xfrm>
          <a:prstGeom prst="rect">
            <a:avLst/>
          </a:prstGeom>
          <a:solidFill>
            <a:schemeClr val="bg1">
              <a:alpha val="93000"/>
            </a:schemeClr>
          </a:solidFill>
          <a:ln w="3175" cap="flat" cmpd="sng" algn="ctr">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lIns="182880" tIns="91440" rIns="182880" bIns="91440" rtlCol="0" anchor="ctr">
            <a:normAutofit/>
          </a:bodyPr>
          <a:lstStyle>
            <a:lvl1pPr marL="342900" indent="-342900" algn="l" defTabSz="914400" rtl="0" eaLnBrk="1" latinLnBrk="0" hangingPunct="1">
              <a:spcBef>
                <a:spcPct val="20000"/>
              </a:spcBef>
              <a:buClr>
                <a:schemeClr val="accent2">
                  <a:lumMod val="75000"/>
                </a:schemeClr>
              </a:buClr>
              <a:buFont typeface="Arial" pitchFamily="34" charset="0"/>
              <a:buChar char="•"/>
              <a:defRPr sz="3200" kern="1200">
                <a:solidFill>
                  <a:schemeClr val="lt1"/>
                </a:solidFill>
                <a:latin typeface="+mn-lt"/>
                <a:ea typeface="+mn-ea"/>
                <a:cs typeface="+mn-cs"/>
              </a:defRPr>
            </a:lvl1pPr>
            <a:lvl2pPr marL="742950" indent="-285750" algn="l" defTabSz="914400" rtl="0" eaLnBrk="1" latinLnBrk="0" hangingPunct="1">
              <a:spcBef>
                <a:spcPct val="20000"/>
              </a:spcBef>
              <a:buClr>
                <a:schemeClr val="bg2">
                  <a:lumMod val="25000"/>
                </a:schemeClr>
              </a:buClr>
              <a:buFont typeface="Arial" pitchFamily="34" charset="0"/>
              <a:buChar char="»"/>
              <a:defRPr sz="2800" kern="1200">
                <a:solidFill>
                  <a:schemeClr val="lt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lt1"/>
                </a:solidFill>
                <a:latin typeface="+mn-lt"/>
                <a:ea typeface="+mn-ea"/>
                <a:cs typeface="+mn-cs"/>
              </a:defRPr>
            </a:lvl3pPr>
            <a:lvl4pPr marL="1600200" indent="-228600" algn="l" defTabSz="914400" rtl="0" eaLnBrk="1" latinLnBrk="0" hangingPunct="1">
              <a:spcBef>
                <a:spcPct val="20000"/>
              </a:spcBef>
              <a:buClr>
                <a:schemeClr val="accent2">
                  <a:lumMod val="75000"/>
                </a:schemeClr>
              </a:buClr>
              <a:buFont typeface="Arial" pitchFamily="34" charset="0"/>
              <a:buChar char="•"/>
              <a:defRPr sz="2000" kern="1200">
                <a:solidFill>
                  <a:schemeClr val="lt1"/>
                </a:solidFill>
                <a:latin typeface="+mn-lt"/>
                <a:ea typeface="+mn-ea"/>
                <a:cs typeface="+mn-cs"/>
              </a:defRPr>
            </a:lvl4pPr>
            <a:lvl5pPr marL="2057400" indent="-228600" algn="l" defTabSz="914400" rtl="0" eaLnBrk="1" latinLnBrk="0" hangingPunct="1">
              <a:spcBef>
                <a:spcPct val="20000"/>
              </a:spcBef>
              <a:buClr>
                <a:schemeClr val="bg2">
                  <a:lumMod val="25000"/>
                </a:schemeClr>
              </a:buClr>
              <a:buFont typeface="Arial" pitchFamily="34" charset="0"/>
              <a:buChar char="»"/>
              <a:defRPr sz="2000" kern="1200">
                <a:solidFill>
                  <a:schemeClr val="l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lt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lt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lt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lt1"/>
                </a:solidFill>
                <a:latin typeface="+mn-lt"/>
                <a:ea typeface="+mn-ea"/>
                <a:cs typeface="+mn-cs"/>
              </a:defRPr>
            </a:lvl9pPr>
          </a:lstStyle>
          <a:p>
            <a:pPr marL="231775" indent="-174625">
              <a:lnSpc>
                <a:spcPct val="120000"/>
              </a:lnSpc>
              <a:spcBef>
                <a:spcPts val="600"/>
              </a:spcBef>
              <a:spcAft>
                <a:spcPts val="600"/>
              </a:spcAft>
            </a:pPr>
            <a:r>
              <a:rPr lang="en-US" sz="1600" dirty="0">
                <a:solidFill>
                  <a:schemeClr val="tx1"/>
                </a:solidFill>
                <a:latin typeface="Arial" charset="0"/>
              </a:rPr>
              <a:t>Senior level consulting expertise in business processes for </a:t>
            </a:r>
            <a:r>
              <a:rPr lang="en-US" sz="1600" dirty="0" smtClean="0">
                <a:solidFill>
                  <a:schemeClr val="tx1"/>
                </a:solidFill>
                <a:latin typeface="Arial" charset="0"/>
              </a:rPr>
              <a:t>Costpoint.</a:t>
            </a:r>
          </a:p>
          <a:p>
            <a:pPr marL="231775" indent="-174625">
              <a:lnSpc>
                <a:spcPct val="120000"/>
              </a:lnSpc>
              <a:spcBef>
                <a:spcPts val="600"/>
              </a:spcBef>
              <a:spcAft>
                <a:spcPts val="600"/>
              </a:spcAft>
            </a:pPr>
            <a:r>
              <a:rPr lang="en-US" sz="1600" dirty="0" smtClean="0">
                <a:solidFill>
                  <a:schemeClr val="tx1"/>
                </a:solidFill>
                <a:latin typeface="Arial" charset="0"/>
              </a:rPr>
              <a:t>Extensive </a:t>
            </a:r>
            <a:r>
              <a:rPr lang="en-US" sz="1600" dirty="0">
                <a:solidFill>
                  <a:schemeClr val="tx1"/>
                </a:solidFill>
                <a:latin typeface="Arial" charset="0"/>
              </a:rPr>
              <a:t>knowledge of </a:t>
            </a:r>
            <a:r>
              <a:rPr lang="en-US" sz="1600" dirty="0" smtClean="0">
                <a:solidFill>
                  <a:schemeClr val="tx1"/>
                </a:solidFill>
                <a:latin typeface="Arial" charset="0"/>
              </a:rPr>
              <a:t>industry-specific </a:t>
            </a:r>
            <a:r>
              <a:rPr lang="en-US" sz="1600" dirty="0">
                <a:solidFill>
                  <a:schemeClr val="tx1"/>
                </a:solidFill>
                <a:latin typeface="Arial" charset="0"/>
              </a:rPr>
              <a:t>best practices for automated data capture and warehouse management </a:t>
            </a:r>
            <a:r>
              <a:rPr lang="en-US" sz="1600" dirty="0" smtClean="0">
                <a:solidFill>
                  <a:schemeClr val="tx1"/>
                </a:solidFill>
                <a:latin typeface="Arial" charset="0"/>
              </a:rPr>
              <a:t>solutions.</a:t>
            </a:r>
          </a:p>
          <a:p>
            <a:pPr marL="231775" indent="-174625">
              <a:lnSpc>
                <a:spcPct val="120000"/>
              </a:lnSpc>
              <a:spcBef>
                <a:spcPts val="600"/>
              </a:spcBef>
              <a:spcAft>
                <a:spcPts val="600"/>
              </a:spcAft>
            </a:pPr>
            <a:r>
              <a:rPr lang="en-US" sz="1600" dirty="0" smtClean="0">
                <a:solidFill>
                  <a:schemeClr val="tx1"/>
                </a:solidFill>
                <a:latin typeface="Arial" charset="0"/>
              </a:rPr>
              <a:t>Real-world</a:t>
            </a:r>
            <a:r>
              <a:rPr lang="en-US" sz="1600" dirty="0">
                <a:solidFill>
                  <a:schemeClr val="tx1"/>
                </a:solidFill>
                <a:latin typeface="Arial" charset="0"/>
              </a:rPr>
              <a:t>, hands-on experience with multiple data capture technologies and process </a:t>
            </a:r>
            <a:r>
              <a:rPr lang="en-US" sz="1600" dirty="0" smtClean="0">
                <a:solidFill>
                  <a:schemeClr val="tx1"/>
                </a:solidFill>
                <a:latin typeface="Arial" charset="0"/>
              </a:rPr>
              <a:t>workflows.</a:t>
            </a:r>
          </a:p>
          <a:p>
            <a:pPr marL="231775" indent="-174625">
              <a:lnSpc>
                <a:spcPct val="120000"/>
              </a:lnSpc>
              <a:spcBef>
                <a:spcPts val="600"/>
              </a:spcBef>
              <a:spcAft>
                <a:spcPts val="600"/>
              </a:spcAft>
            </a:pPr>
            <a:r>
              <a:rPr lang="en-US" sz="1600" dirty="0" smtClean="0">
                <a:solidFill>
                  <a:schemeClr val="tx1"/>
                </a:solidFill>
                <a:latin typeface="Arial" charset="0"/>
              </a:rPr>
              <a:t>Ability </a:t>
            </a:r>
            <a:r>
              <a:rPr lang="en-US" sz="1600" dirty="0">
                <a:solidFill>
                  <a:schemeClr val="tx1"/>
                </a:solidFill>
                <a:latin typeface="Arial" charset="0"/>
              </a:rPr>
              <a:t>to plan, prepare, design, and deploy solutions that deliver desired </a:t>
            </a:r>
            <a:r>
              <a:rPr lang="en-US" sz="1600" dirty="0" smtClean="0">
                <a:solidFill>
                  <a:schemeClr val="tx1"/>
                </a:solidFill>
                <a:latin typeface="Arial" charset="0"/>
              </a:rPr>
              <a:t>results.</a:t>
            </a:r>
            <a:endParaRPr lang="en-US" sz="1600" dirty="0">
              <a:solidFill>
                <a:schemeClr val="tx1"/>
              </a:solidFill>
              <a:latin typeface="Arial" charset="0"/>
            </a:endParaRPr>
          </a:p>
        </p:txBody>
      </p:sp>
    </p:spTree>
    <p:extLst>
      <p:ext uri="{BB962C8B-B14F-4D97-AF65-F5344CB8AC3E}">
        <p14:creationId xmlns:p14="http://schemas.microsoft.com/office/powerpoint/2010/main" val="149252467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smtClean="0"/>
              <a:t>Paper-Based and Manual Processes Create Inefficiencies</a:t>
            </a:r>
            <a:endParaRPr lang="en-US" sz="3200" dirty="0"/>
          </a:p>
        </p:txBody>
      </p:sp>
      <p:sp>
        <p:nvSpPr>
          <p:cNvPr id="4" name="Slide Number Placeholder 3"/>
          <p:cNvSpPr>
            <a:spLocks noGrp="1"/>
          </p:cNvSpPr>
          <p:nvPr>
            <p:ph type="sldNum" sz="quarter" idx="4"/>
          </p:nvPr>
        </p:nvSpPr>
        <p:spPr>
          <a:xfrm>
            <a:off x="8712200" y="6594475"/>
            <a:ext cx="381000" cy="365125"/>
          </a:xfrm>
        </p:spPr>
        <p:txBody>
          <a:bodyPr/>
          <a:lstStyle/>
          <a:p>
            <a:fld id="{35D9B958-29E1-42FB-8F58-F61B392FA38A}" type="slidenum">
              <a:rPr lang="en-US" smtClean="0"/>
              <a:t>4</a:t>
            </a:fld>
            <a:endParaRPr lang="en-US" dirty="0"/>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321" y="1480280"/>
            <a:ext cx="9201783" cy="43415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1637335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5613" y="1435846"/>
            <a:ext cx="15204143" cy="4355354"/>
          </a:xfrm>
          <a:prstGeom prst="rect">
            <a:avLst/>
          </a:prstGeom>
        </p:spPr>
      </p:pic>
      <p:sp>
        <p:nvSpPr>
          <p:cNvPr id="4" name="Title 1"/>
          <p:cNvSpPr txBox="1">
            <a:spLocks/>
          </p:cNvSpPr>
          <p:nvPr/>
        </p:nvSpPr>
        <p:spPr>
          <a:xfrm>
            <a:off x="0" y="609600"/>
            <a:ext cx="9144000" cy="838200"/>
          </a:xfrm>
          <a:prstGeom prst="rect">
            <a:avLst/>
          </a:prstGeo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n-US" sz="3000" b="1" kern="0" dirty="0" smtClean="0">
                <a:solidFill>
                  <a:schemeClr val="tx2"/>
                </a:solidFill>
                <a:latin typeface="Arial" charset="0"/>
                <a:ea typeface="+mj-ea"/>
              </a:rPr>
              <a:t> </a:t>
            </a:r>
            <a:endParaRPr kumimoji="0" lang="en-US" sz="3200" b="0" i="0" u="none" strike="noStrike" kern="0" cap="none" spc="0" normalizeH="0" baseline="0" noProof="0" dirty="0" smtClean="0">
              <a:ln>
                <a:noFill/>
              </a:ln>
              <a:solidFill>
                <a:schemeClr val="tx2"/>
              </a:solidFill>
              <a:uLnTx/>
              <a:uFillTx/>
              <a:latin typeface="+mj-lt"/>
              <a:ea typeface="+mj-ea"/>
              <a:cs typeface="+mj-cs"/>
            </a:endParaRPr>
          </a:p>
        </p:txBody>
      </p:sp>
      <p:sp>
        <p:nvSpPr>
          <p:cNvPr id="12" name="Title 1"/>
          <p:cNvSpPr txBox="1">
            <a:spLocks/>
          </p:cNvSpPr>
          <p:nvPr/>
        </p:nvSpPr>
        <p:spPr>
          <a:xfrm>
            <a:off x="457200" y="255636"/>
            <a:ext cx="8229600" cy="1143000"/>
          </a:xfrm>
          <a:prstGeom prst="rect">
            <a:avLst/>
          </a:prstGeom>
        </p:spPr>
        <p:txBody>
          <a:bodyPr vert="horz" lIns="91440" tIns="45720" rIns="91440" bIns="45720" rtlCol="0" anchor="t">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spcBef>
                <a:spcPts val="0"/>
              </a:spcBef>
              <a:spcAft>
                <a:spcPts val="600"/>
              </a:spcAft>
            </a:pPr>
            <a:r>
              <a:rPr lang="en-US" sz="3600" b="1" dirty="0" smtClean="0">
                <a:solidFill>
                  <a:srgbClr val="002060"/>
                </a:solidFill>
                <a:latin typeface="Arial" pitchFamily="34" charset="0"/>
                <a:cs typeface="Arial" pitchFamily="34" charset="0"/>
              </a:rPr>
              <a:t>Around </a:t>
            </a:r>
            <a:r>
              <a:rPr lang="en-US" sz="3600" b="1" dirty="0">
                <a:solidFill>
                  <a:srgbClr val="002060"/>
                </a:solidFill>
                <a:latin typeface="Arial" pitchFamily="34" charset="0"/>
                <a:cs typeface="Arial" pitchFamily="34" charset="0"/>
              </a:rPr>
              <a:t>the Clock Technical Support</a:t>
            </a:r>
          </a:p>
        </p:txBody>
      </p:sp>
      <p:sp>
        <p:nvSpPr>
          <p:cNvPr id="2" name="Slide Number Placeholder 1"/>
          <p:cNvSpPr>
            <a:spLocks noGrp="1"/>
          </p:cNvSpPr>
          <p:nvPr>
            <p:ph type="sldNum" sz="quarter" idx="12"/>
          </p:nvPr>
        </p:nvSpPr>
        <p:spPr/>
        <p:txBody>
          <a:bodyPr/>
          <a:lstStyle/>
          <a:p>
            <a:fld id="{52DA4812-B2DB-47A3-BC97-2A8BBC0345FC}" type="slidenum">
              <a:rPr lang="en-US" smtClean="0"/>
              <a:t>40</a:t>
            </a:fld>
            <a:endParaRPr lang="en-US" dirty="0"/>
          </a:p>
        </p:txBody>
      </p:sp>
      <p:sp>
        <p:nvSpPr>
          <p:cNvPr id="9" name="Rectangle 10"/>
          <p:cNvSpPr txBox="1">
            <a:spLocks noChangeArrowheads="1"/>
          </p:cNvSpPr>
          <p:nvPr/>
        </p:nvSpPr>
        <p:spPr>
          <a:xfrm>
            <a:off x="3878455" y="1574018"/>
            <a:ext cx="4652250" cy="4065843"/>
          </a:xfrm>
          <a:prstGeom prst="rect">
            <a:avLst/>
          </a:prstGeom>
          <a:solidFill>
            <a:schemeClr val="bg1">
              <a:alpha val="93000"/>
            </a:schemeClr>
          </a:solidFill>
          <a:ln w="3175" cap="flat" cmpd="sng" algn="ctr">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lIns="182880" tIns="91440" rIns="182880" bIns="91440" rtlCol="0">
            <a:noAutofit/>
          </a:bodyPr>
          <a:lstStyle>
            <a:lvl1pPr marL="342900" indent="-342900" algn="l" defTabSz="914400" rtl="0" eaLnBrk="1" latinLnBrk="0" hangingPunct="1">
              <a:spcBef>
                <a:spcPct val="20000"/>
              </a:spcBef>
              <a:buClr>
                <a:schemeClr val="accent2">
                  <a:lumMod val="75000"/>
                </a:schemeClr>
              </a:buClr>
              <a:buFont typeface="Arial" pitchFamily="34" charset="0"/>
              <a:buChar char="•"/>
              <a:defRPr sz="3200" kern="1200">
                <a:solidFill>
                  <a:schemeClr val="lt1"/>
                </a:solidFill>
                <a:latin typeface="+mn-lt"/>
                <a:ea typeface="+mn-ea"/>
                <a:cs typeface="+mn-cs"/>
              </a:defRPr>
            </a:lvl1pPr>
            <a:lvl2pPr marL="742950" indent="-285750" algn="l" defTabSz="914400" rtl="0" eaLnBrk="1" latinLnBrk="0" hangingPunct="1">
              <a:spcBef>
                <a:spcPct val="20000"/>
              </a:spcBef>
              <a:buClr>
                <a:schemeClr val="bg2">
                  <a:lumMod val="25000"/>
                </a:schemeClr>
              </a:buClr>
              <a:buFont typeface="Arial" pitchFamily="34" charset="0"/>
              <a:buChar char="»"/>
              <a:defRPr sz="2800" kern="1200">
                <a:solidFill>
                  <a:schemeClr val="lt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lt1"/>
                </a:solidFill>
                <a:latin typeface="+mn-lt"/>
                <a:ea typeface="+mn-ea"/>
                <a:cs typeface="+mn-cs"/>
              </a:defRPr>
            </a:lvl3pPr>
            <a:lvl4pPr marL="1600200" indent="-228600" algn="l" defTabSz="914400" rtl="0" eaLnBrk="1" latinLnBrk="0" hangingPunct="1">
              <a:spcBef>
                <a:spcPct val="20000"/>
              </a:spcBef>
              <a:buClr>
                <a:schemeClr val="accent2">
                  <a:lumMod val="75000"/>
                </a:schemeClr>
              </a:buClr>
              <a:buFont typeface="Arial" pitchFamily="34" charset="0"/>
              <a:buChar char="•"/>
              <a:defRPr sz="2000" kern="1200">
                <a:solidFill>
                  <a:schemeClr val="lt1"/>
                </a:solidFill>
                <a:latin typeface="+mn-lt"/>
                <a:ea typeface="+mn-ea"/>
                <a:cs typeface="+mn-cs"/>
              </a:defRPr>
            </a:lvl4pPr>
            <a:lvl5pPr marL="2057400" indent="-228600" algn="l" defTabSz="914400" rtl="0" eaLnBrk="1" latinLnBrk="0" hangingPunct="1">
              <a:spcBef>
                <a:spcPct val="20000"/>
              </a:spcBef>
              <a:buClr>
                <a:schemeClr val="bg2">
                  <a:lumMod val="25000"/>
                </a:schemeClr>
              </a:buClr>
              <a:buFont typeface="Arial" pitchFamily="34" charset="0"/>
              <a:buChar char="»"/>
              <a:defRPr sz="2000" kern="1200">
                <a:solidFill>
                  <a:schemeClr val="l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lt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lt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lt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lt1"/>
                </a:solidFill>
                <a:latin typeface="+mn-lt"/>
                <a:ea typeface="+mn-ea"/>
                <a:cs typeface="+mn-cs"/>
              </a:defRPr>
            </a:lvl9pPr>
          </a:lstStyle>
          <a:p>
            <a:pPr marL="231775" indent="-174625">
              <a:lnSpc>
                <a:spcPct val="140000"/>
              </a:lnSpc>
              <a:spcBef>
                <a:spcPts val="600"/>
              </a:spcBef>
              <a:spcAft>
                <a:spcPts val="600"/>
              </a:spcAft>
            </a:pPr>
            <a:r>
              <a:rPr lang="en-US" sz="1600" dirty="0" smtClean="0">
                <a:solidFill>
                  <a:schemeClr val="tx1"/>
                </a:solidFill>
                <a:latin typeface="Arial" charset="0"/>
              </a:rPr>
              <a:t>RFgen </a:t>
            </a:r>
            <a:r>
              <a:rPr lang="en-US" sz="1600" dirty="0">
                <a:solidFill>
                  <a:schemeClr val="tx1"/>
                </a:solidFill>
                <a:latin typeface="Arial" charset="0"/>
              </a:rPr>
              <a:t>technical support experts are </a:t>
            </a:r>
            <a:r>
              <a:rPr lang="en-US" sz="1600" dirty="0" smtClean="0">
                <a:solidFill>
                  <a:schemeClr val="tx1"/>
                </a:solidFill>
                <a:latin typeface="Arial" charset="0"/>
              </a:rPr>
              <a:t>on-hand 24 </a:t>
            </a:r>
            <a:r>
              <a:rPr lang="en-US" sz="1600" dirty="0">
                <a:solidFill>
                  <a:schemeClr val="tx1"/>
                </a:solidFill>
                <a:latin typeface="Arial" charset="0"/>
              </a:rPr>
              <a:t>hours a day, seven days a week. </a:t>
            </a:r>
          </a:p>
          <a:p>
            <a:pPr marL="231775" indent="-174625">
              <a:lnSpc>
                <a:spcPct val="140000"/>
              </a:lnSpc>
              <a:spcBef>
                <a:spcPts val="600"/>
              </a:spcBef>
              <a:spcAft>
                <a:spcPts val="600"/>
              </a:spcAft>
            </a:pPr>
            <a:r>
              <a:rPr lang="en-US" sz="1600" dirty="0" smtClean="0">
                <a:solidFill>
                  <a:schemeClr val="tx1"/>
                </a:solidFill>
                <a:latin typeface="Arial" charset="0"/>
              </a:rPr>
              <a:t>Toll-free number gives you instant access to an RFgen </a:t>
            </a:r>
            <a:r>
              <a:rPr lang="en-US" sz="1600" dirty="0">
                <a:solidFill>
                  <a:schemeClr val="tx1"/>
                </a:solidFill>
                <a:latin typeface="Arial" charset="0"/>
              </a:rPr>
              <a:t>technical </a:t>
            </a:r>
            <a:r>
              <a:rPr lang="en-US" sz="1600" dirty="0" smtClean="0">
                <a:solidFill>
                  <a:schemeClr val="tx1"/>
                </a:solidFill>
                <a:latin typeface="Arial" charset="0"/>
              </a:rPr>
              <a:t>expert, ready </a:t>
            </a:r>
            <a:r>
              <a:rPr lang="en-US" sz="1600" dirty="0">
                <a:solidFill>
                  <a:schemeClr val="tx1"/>
                </a:solidFill>
                <a:latin typeface="Arial" charset="0"/>
              </a:rPr>
              <a:t>to help you get your applications back up and running</a:t>
            </a:r>
            <a:r>
              <a:rPr lang="en-US" sz="1600" dirty="0" smtClean="0">
                <a:solidFill>
                  <a:schemeClr val="tx1"/>
                </a:solidFill>
                <a:latin typeface="Arial" charset="0"/>
              </a:rPr>
              <a:t>.</a:t>
            </a:r>
          </a:p>
          <a:p>
            <a:pPr marL="231775" indent="-174625">
              <a:lnSpc>
                <a:spcPct val="140000"/>
              </a:lnSpc>
              <a:spcBef>
                <a:spcPts val="600"/>
              </a:spcBef>
              <a:spcAft>
                <a:spcPts val="600"/>
              </a:spcAft>
            </a:pPr>
            <a:r>
              <a:rPr lang="en-US" sz="1600" dirty="0">
                <a:solidFill>
                  <a:schemeClr val="tx1"/>
                </a:solidFill>
                <a:latin typeface="Arial" charset="0"/>
              </a:rPr>
              <a:t>For non-urgent issues, submit </a:t>
            </a:r>
            <a:r>
              <a:rPr lang="en-US" sz="1600" dirty="0" smtClean="0">
                <a:solidFill>
                  <a:schemeClr val="tx1"/>
                </a:solidFill>
                <a:latin typeface="Arial" charset="0"/>
              </a:rPr>
              <a:t>an online </a:t>
            </a:r>
            <a:r>
              <a:rPr lang="en-US" sz="1600" dirty="0">
                <a:solidFill>
                  <a:schemeClr val="tx1"/>
                </a:solidFill>
                <a:latin typeface="Arial" charset="0"/>
              </a:rPr>
              <a:t>help </a:t>
            </a:r>
            <a:r>
              <a:rPr lang="en-US" sz="1600" dirty="0" smtClean="0">
                <a:solidFill>
                  <a:schemeClr val="tx1"/>
                </a:solidFill>
                <a:latin typeface="Arial" charset="0"/>
              </a:rPr>
              <a:t>request or </a:t>
            </a:r>
            <a:r>
              <a:rPr lang="en-US" sz="1600" dirty="0">
                <a:solidFill>
                  <a:schemeClr val="tx1"/>
                </a:solidFill>
                <a:latin typeface="Arial" charset="0"/>
              </a:rPr>
              <a:t>search the RFgen Online </a:t>
            </a:r>
            <a:r>
              <a:rPr lang="en-US" sz="1600" dirty="0" smtClean="0">
                <a:solidFill>
                  <a:schemeClr val="tx1"/>
                </a:solidFill>
                <a:latin typeface="Arial" charset="0"/>
              </a:rPr>
              <a:t>Knowledgebase. </a:t>
            </a:r>
          </a:p>
          <a:p>
            <a:pPr marL="231775" indent="-174625">
              <a:lnSpc>
                <a:spcPct val="140000"/>
              </a:lnSpc>
              <a:spcBef>
                <a:spcPts val="600"/>
              </a:spcBef>
              <a:spcAft>
                <a:spcPts val="600"/>
              </a:spcAft>
            </a:pPr>
            <a:r>
              <a:rPr lang="en-US" sz="1600" dirty="0" smtClean="0">
                <a:solidFill>
                  <a:schemeClr val="tx1"/>
                </a:solidFill>
                <a:latin typeface="Arial" charset="0"/>
              </a:rPr>
              <a:t>Join the RFgen LinkedIn User Community and gain access to others using RFgen.</a:t>
            </a:r>
            <a:endParaRPr lang="en-US" sz="1600" dirty="0">
              <a:solidFill>
                <a:schemeClr val="tx1"/>
              </a:solidFill>
              <a:latin typeface="Arial" charset="0"/>
            </a:endParaRPr>
          </a:p>
        </p:txBody>
      </p:sp>
    </p:spTree>
    <p:extLst>
      <p:ext uri="{BB962C8B-B14F-4D97-AF65-F5344CB8AC3E}">
        <p14:creationId xmlns:p14="http://schemas.microsoft.com/office/powerpoint/2010/main" val="194210539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smtClean="0"/>
              <a:t>RFgen System Architecture</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13104" y="940768"/>
            <a:ext cx="7517791" cy="4978559"/>
          </a:xfrm>
        </p:spPr>
      </p:pic>
      <p:sp>
        <p:nvSpPr>
          <p:cNvPr id="5" name="Slide Number Placeholder 3"/>
          <p:cNvSpPr>
            <a:spLocks noGrp="1"/>
          </p:cNvSpPr>
          <p:nvPr>
            <p:ph type="sldNum" sz="quarter" idx="4"/>
          </p:nvPr>
        </p:nvSpPr>
        <p:spPr>
          <a:xfrm>
            <a:off x="8712200" y="6594475"/>
            <a:ext cx="381000" cy="365125"/>
          </a:xfrm>
        </p:spPr>
        <p:txBody>
          <a:bodyPr/>
          <a:lstStyle/>
          <a:p>
            <a:fld id="{35D9B958-29E1-42FB-8F58-F61B392FA38A}" type="slidenum">
              <a:rPr lang="en-US" smtClean="0"/>
              <a:t>41</a:t>
            </a:fld>
            <a:endParaRPr lang="en-US" dirty="0"/>
          </a:p>
        </p:txBody>
      </p:sp>
    </p:spTree>
    <p:extLst>
      <p:ext uri="{BB962C8B-B14F-4D97-AF65-F5344CB8AC3E}">
        <p14:creationId xmlns:p14="http://schemas.microsoft.com/office/powerpoint/2010/main" val="222139716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0" y="3483742"/>
            <a:ext cx="9152022" cy="2353489"/>
          </a:xfrm>
          <a:prstGeom prst="rect">
            <a:avLst/>
          </a:prstGeom>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Rectangle 11"/>
          <p:cNvSpPr/>
          <p:nvPr/>
        </p:nvSpPr>
        <p:spPr>
          <a:xfrm>
            <a:off x="0" y="909000"/>
            <a:ext cx="9144000" cy="2580409"/>
          </a:xfrm>
          <a:prstGeom prst="rect">
            <a:avLst/>
          </a:prstGeom>
          <a:ln/>
          <a:effectLst/>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dirty="0"/>
          </a:p>
        </p:txBody>
      </p:sp>
      <p:sp>
        <p:nvSpPr>
          <p:cNvPr id="2" name="Title 1"/>
          <p:cNvSpPr>
            <a:spLocks noGrp="1"/>
          </p:cNvSpPr>
          <p:nvPr>
            <p:ph type="title"/>
          </p:nvPr>
        </p:nvSpPr>
        <p:spPr/>
        <p:txBody>
          <a:bodyPr>
            <a:normAutofit/>
          </a:bodyPr>
          <a:lstStyle/>
          <a:p>
            <a:r>
              <a:rPr lang="en-US" dirty="0" smtClean="0"/>
              <a:t>RFgen Architecture On-Premise</a:t>
            </a:r>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3033" y="3507838"/>
            <a:ext cx="4632614" cy="2329393"/>
          </a:xfrm>
          <a:prstGeom prst="rect">
            <a:avLst/>
          </a:prstGeom>
          <a:ln>
            <a:solidFill>
              <a:schemeClr val="bg1">
                <a:lumMod val="75000"/>
              </a:schemeClr>
            </a:solidFill>
          </a:ln>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3032" y="913763"/>
            <a:ext cx="4632614" cy="2580409"/>
          </a:xfrm>
          <a:prstGeom prst="rect">
            <a:avLst/>
          </a:prstGeom>
          <a:ln>
            <a:solidFill>
              <a:schemeClr val="bg1">
                <a:lumMod val="75000"/>
              </a:schemeClr>
            </a:solidFill>
          </a:ln>
        </p:spPr>
      </p:pic>
      <p:sp>
        <p:nvSpPr>
          <p:cNvPr id="10" name="TextBox 9"/>
          <p:cNvSpPr txBox="1"/>
          <p:nvPr/>
        </p:nvSpPr>
        <p:spPr>
          <a:xfrm>
            <a:off x="5791200" y="1876926"/>
            <a:ext cx="2362200" cy="646331"/>
          </a:xfrm>
          <a:prstGeom prst="rect">
            <a:avLst/>
          </a:prstGeom>
          <a:noFill/>
        </p:spPr>
        <p:txBody>
          <a:bodyPr wrap="square" rtlCol="0">
            <a:spAutoFit/>
          </a:bodyPr>
          <a:lstStyle/>
          <a:p>
            <a:pPr algn="ctr"/>
            <a:r>
              <a:rPr lang="en-US" b="1" dirty="0" smtClean="0">
                <a:solidFill>
                  <a:schemeClr val="bg1"/>
                </a:solidFill>
              </a:rPr>
              <a:t>RFgen On-Premise</a:t>
            </a:r>
          </a:p>
          <a:p>
            <a:pPr algn="ctr"/>
            <a:r>
              <a:rPr lang="en-US" b="1" dirty="0" smtClean="0">
                <a:solidFill>
                  <a:schemeClr val="bg1"/>
                </a:solidFill>
              </a:rPr>
              <a:t>Scenario 1</a:t>
            </a:r>
            <a:endParaRPr lang="en-US" b="1" dirty="0">
              <a:solidFill>
                <a:schemeClr val="bg1"/>
              </a:solidFill>
            </a:endParaRPr>
          </a:p>
        </p:txBody>
      </p:sp>
      <p:sp>
        <p:nvSpPr>
          <p:cNvPr id="11" name="TextBox 10"/>
          <p:cNvSpPr txBox="1"/>
          <p:nvPr/>
        </p:nvSpPr>
        <p:spPr>
          <a:xfrm>
            <a:off x="5799222" y="4403542"/>
            <a:ext cx="2362200" cy="646331"/>
          </a:xfrm>
          <a:prstGeom prst="rect">
            <a:avLst/>
          </a:prstGeom>
          <a:noFill/>
        </p:spPr>
        <p:txBody>
          <a:bodyPr wrap="square" rtlCol="0">
            <a:spAutoFit/>
          </a:bodyPr>
          <a:lstStyle/>
          <a:p>
            <a:pPr algn="ctr"/>
            <a:r>
              <a:rPr lang="en-US" b="1" dirty="0" smtClean="0">
                <a:solidFill>
                  <a:schemeClr val="bg1"/>
                </a:solidFill>
              </a:rPr>
              <a:t>RFgen On-Premise</a:t>
            </a:r>
          </a:p>
          <a:p>
            <a:pPr algn="ctr"/>
            <a:r>
              <a:rPr lang="en-US" b="1" dirty="0" smtClean="0">
                <a:solidFill>
                  <a:schemeClr val="bg1"/>
                </a:solidFill>
              </a:rPr>
              <a:t>Scenario 2</a:t>
            </a:r>
            <a:endParaRPr lang="en-US" b="1" dirty="0">
              <a:solidFill>
                <a:schemeClr val="bg1"/>
              </a:solidFill>
            </a:endParaRPr>
          </a:p>
        </p:txBody>
      </p:sp>
      <p:sp>
        <p:nvSpPr>
          <p:cNvPr id="9" name="Slide Number Placeholder 3"/>
          <p:cNvSpPr>
            <a:spLocks noGrp="1"/>
          </p:cNvSpPr>
          <p:nvPr>
            <p:ph type="sldNum" sz="quarter" idx="4"/>
          </p:nvPr>
        </p:nvSpPr>
        <p:spPr>
          <a:xfrm>
            <a:off x="8712200" y="6594475"/>
            <a:ext cx="381000" cy="365125"/>
          </a:xfrm>
        </p:spPr>
        <p:txBody>
          <a:bodyPr/>
          <a:lstStyle/>
          <a:p>
            <a:fld id="{35D9B958-29E1-42FB-8F58-F61B392FA38A}" type="slidenum">
              <a:rPr lang="en-US" smtClean="0"/>
              <a:t>42</a:t>
            </a:fld>
            <a:endParaRPr lang="en-US" dirty="0"/>
          </a:p>
        </p:txBody>
      </p:sp>
    </p:spTree>
    <p:extLst>
      <p:ext uri="{BB962C8B-B14F-4D97-AF65-F5344CB8AC3E}">
        <p14:creationId xmlns:p14="http://schemas.microsoft.com/office/powerpoint/2010/main" val="230512678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0" y="2123386"/>
            <a:ext cx="9144000" cy="2601014"/>
          </a:xfrm>
          <a:prstGeom prst="rect">
            <a:avLst/>
          </a:prstGeom>
          <a:ln/>
          <a:effectLst/>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dirty="0"/>
          </a:p>
        </p:txBody>
      </p:sp>
      <p:sp>
        <p:nvSpPr>
          <p:cNvPr id="2" name="Title 1"/>
          <p:cNvSpPr>
            <a:spLocks noGrp="1"/>
          </p:cNvSpPr>
          <p:nvPr>
            <p:ph type="title"/>
          </p:nvPr>
        </p:nvSpPr>
        <p:spPr/>
        <p:txBody>
          <a:bodyPr/>
          <a:lstStyle/>
          <a:p>
            <a:r>
              <a:rPr lang="en-US" dirty="0" smtClean="0"/>
              <a:t>RFgen Architecture In the Cloud</a:t>
            </a:r>
            <a:endParaRPr lang="en-US" dirty="0"/>
          </a:p>
        </p:txBody>
      </p:sp>
      <p:sp>
        <p:nvSpPr>
          <p:cNvPr id="10" name="TextBox 9"/>
          <p:cNvSpPr txBox="1"/>
          <p:nvPr/>
        </p:nvSpPr>
        <p:spPr>
          <a:xfrm>
            <a:off x="5791200" y="3224454"/>
            <a:ext cx="2362200" cy="369332"/>
          </a:xfrm>
          <a:prstGeom prst="rect">
            <a:avLst/>
          </a:prstGeom>
          <a:noFill/>
        </p:spPr>
        <p:txBody>
          <a:bodyPr wrap="square" rtlCol="0">
            <a:spAutoFit/>
          </a:bodyPr>
          <a:lstStyle/>
          <a:p>
            <a:pPr algn="ctr"/>
            <a:r>
              <a:rPr lang="en-US" b="1" dirty="0" smtClean="0">
                <a:solidFill>
                  <a:schemeClr val="bg1"/>
                </a:solidFill>
              </a:rPr>
              <a:t>RFgen in the Cloud</a:t>
            </a:r>
            <a:endParaRPr lang="en-US" b="1" dirty="0">
              <a:solidFill>
                <a:schemeClr val="bg1"/>
              </a:solidFill>
            </a:endParaRPr>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3032" y="2132912"/>
            <a:ext cx="4252402" cy="2591488"/>
          </a:xfrm>
          <a:prstGeom prst="rect">
            <a:avLst/>
          </a:prstGeom>
          <a:ln>
            <a:solidFill>
              <a:schemeClr val="bg1">
                <a:lumMod val="75000"/>
              </a:schemeClr>
            </a:solidFill>
          </a:ln>
        </p:spPr>
      </p:pic>
      <p:sp>
        <p:nvSpPr>
          <p:cNvPr id="6" name="Slide Number Placeholder 3"/>
          <p:cNvSpPr>
            <a:spLocks noGrp="1"/>
          </p:cNvSpPr>
          <p:nvPr>
            <p:ph type="sldNum" sz="quarter" idx="4"/>
          </p:nvPr>
        </p:nvSpPr>
        <p:spPr>
          <a:xfrm>
            <a:off x="8712200" y="6594475"/>
            <a:ext cx="381000" cy="365125"/>
          </a:xfrm>
        </p:spPr>
        <p:txBody>
          <a:bodyPr/>
          <a:lstStyle/>
          <a:p>
            <a:fld id="{35D9B958-29E1-42FB-8F58-F61B392FA38A}" type="slidenum">
              <a:rPr lang="en-US" smtClean="0"/>
              <a:t>43</a:t>
            </a:fld>
            <a:endParaRPr lang="en-US" dirty="0"/>
          </a:p>
        </p:txBody>
      </p:sp>
    </p:spTree>
    <p:extLst>
      <p:ext uri="{BB962C8B-B14F-4D97-AF65-F5344CB8AC3E}">
        <p14:creationId xmlns:p14="http://schemas.microsoft.com/office/powerpoint/2010/main" val="131945383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502377"/>
            <a:ext cx="9144000" cy="3818659"/>
          </a:xfrm>
          <a:prstGeom prst="rect">
            <a:avLst/>
          </a:prstGeom>
          <a:ln/>
          <a:effectLst/>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dirty="0"/>
          </a:p>
        </p:txBody>
      </p:sp>
      <p:sp>
        <p:nvSpPr>
          <p:cNvPr id="2" name="Title 1"/>
          <p:cNvSpPr>
            <a:spLocks noGrp="1"/>
          </p:cNvSpPr>
          <p:nvPr>
            <p:ph type="title"/>
          </p:nvPr>
        </p:nvSpPr>
        <p:spPr/>
        <p:txBody>
          <a:bodyPr>
            <a:normAutofit/>
          </a:bodyPr>
          <a:lstStyle/>
          <a:p>
            <a:r>
              <a:rPr lang="en-US" dirty="0" smtClean="0"/>
              <a:t>RFgen Connectivity Scenarios</a:t>
            </a:r>
            <a:endParaRPr lang="en-US" sz="3100" dirty="0">
              <a:solidFill>
                <a:srgbClr val="9C1B30"/>
              </a:solidFill>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0649" y="1502377"/>
            <a:ext cx="4173682" cy="3818659"/>
          </a:xfrm>
          <a:prstGeom prst="rect">
            <a:avLst/>
          </a:prstGeom>
          <a:ln>
            <a:solidFill>
              <a:schemeClr val="bg1">
                <a:lumMod val="85000"/>
              </a:schemeClr>
            </a:solidFill>
          </a:ln>
        </p:spPr>
      </p:pic>
      <p:sp>
        <p:nvSpPr>
          <p:cNvPr id="5" name="TextBox 4"/>
          <p:cNvSpPr txBox="1"/>
          <p:nvPr/>
        </p:nvSpPr>
        <p:spPr>
          <a:xfrm>
            <a:off x="5791200" y="3096118"/>
            <a:ext cx="2362200" cy="646331"/>
          </a:xfrm>
          <a:prstGeom prst="rect">
            <a:avLst/>
          </a:prstGeom>
          <a:noFill/>
        </p:spPr>
        <p:txBody>
          <a:bodyPr wrap="square" rtlCol="0">
            <a:spAutoFit/>
          </a:bodyPr>
          <a:lstStyle/>
          <a:p>
            <a:pPr algn="ctr"/>
            <a:r>
              <a:rPr lang="en-US" b="1" dirty="0" smtClean="0">
                <a:solidFill>
                  <a:schemeClr val="bg1"/>
                </a:solidFill>
              </a:rPr>
              <a:t>RFgen in or Near the Plant</a:t>
            </a:r>
            <a:endParaRPr lang="en-US" b="1" dirty="0">
              <a:solidFill>
                <a:schemeClr val="bg1"/>
              </a:solidFill>
            </a:endParaRPr>
          </a:p>
        </p:txBody>
      </p:sp>
      <p:sp>
        <p:nvSpPr>
          <p:cNvPr id="7" name="Slide Number Placeholder 3"/>
          <p:cNvSpPr>
            <a:spLocks noGrp="1"/>
          </p:cNvSpPr>
          <p:nvPr>
            <p:ph type="sldNum" sz="quarter" idx="4"/>
          </p:nvPr>
        </p:nvSpPr>
        <p:spPr>
          <a:xfrm>
            <a:off x="8712200" y="6594475"/>
            <a:ext cx="381000" cy="365125"/>
          </a:xfrm>
        </p:spPr>
        <p:txBody>
          <a:bodyPr/>
          <a:lstStyle/>
          <a:p>
            <a:fld id="{35D9B958-29E1-42FB-8F58-F61B392FA38A}" type="slidenum">
              <a:rPr lang="en-US" smtClean="0"/>
              <a:t>44</a:t>
            </a:fld>
            <a:endParaRPr lang="en-US" dirty="0"/>
          </a:p>
        </p:txBody>
      </p:sp>
    </p:spTree>
    <p:extLst>
      <p:ext uri="{BB962C8B-B14F-4D97-AF65-F5344CB8AC3E}">
        <p14:creationId xmlns:p14="http://schemas.microsoft.com/office/powerpoint/2010/main" val="92261441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RFgen Application Framework</a:t>
            </a:r>
            <a:endParaRPr lang="en-US" dirty="0"/>
          </a:p>
        </p:txBody>
      </p:sp>
      <p:pic>
        <p:nvPicPr>
          <p:cNvPr id="3"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32183" y="1393576"/>
            <a:ext cx="3457575" cy="4229767"/>
          </a:xfrm>
          <a:prstGeom prst="rect">
            <a:avLst/>
          </a:prstGeom>
        </p:spPr>
      </p:pic>
      <p:sp>
        <p:nvSpPr>
          <p:cNvPr id="4" name="Slide Number Placeholder 3"/>
          <p:cNvSpPr>
            <a:spLocks noGrp="1"/>
          </p:cNvSpPr>
          <p:nvPr>
            <p:ph type="sldNum" sz="quarter" idx="4294967295"/>
          </p:nvPr>
        </p:nvSpPr>
        <p:spPr>
          <a:xfrm>
            <a:off x="8712200" y="6594475"/>
            <a:ext cx="381000" cy="365125"/>
          </a:xfrm>
          <a:prstGeom prst="rect">
            <a:avLst/>
          </a:prstGeom>
        </p:spPr>
        <p:txBody>
          <a:bodyPr anchor="ctr"/>
          <a:lstStyle/>
          <a:p>
            <a:pPr algn="ctr"/>
            <a:fld id="{35D9B958-29E1-42FB-8F58-F61B392FA38A}" type="slidenum">
              <a:rPr lang="en-US" sz="800" smtClean="0">
                <a:solidFill>
                  <a:schemeClr val="bg1">
                    <a:lumMod val="50000"/>
                  </a:schemeClr>
                </a:solidFill>
              </a:rPr>
              <a:pPr algn="ctr"/>
              <a:t>45</a:t>
            </a:fld>
            <a:endParaRPr lang="en-US" sz="800" dirty="0">
              <a:solidFill>
                <a:schemeClr val="bg1">
                  <a:lumMod val="50000"/>
                </a:schemeClr>
              </a:solidFill>
            </a:endParaRPr>
          </a:p>
        </p:txBody>
      </p:sp>
    </p:spTree>
    <p:extLst>
      <p:ext uri="{BB962C8B-B14F-4D97-AF65-F5344CB8AC3E}">
        <p14:creationId xmlns:p14="http://schemas.microsoft.com/office/powerpoint/2010/main" val="92674739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438525"/>
            <a:ext cx="7620000" cy="1362075"/>
          </a:xfrm>
        </p:spPr>
        <p:txBody>
          <a:bodyPr>
            <a:normAutofit fontScale="90000"/>
          </a:bodyPr>
          <a:lstStyle/>
          <a:p>
            <a:r>
              <a:rPr lang="en-US" sz="4400" dirty="0" smtClean="0"/>
              <a:t>[Prospect Name]’s Business Challenge</a:t>
            </a:r>
            <a:endParaRPr lang="en-US" sz="3200" dirty="0">
              <a:solidFill>
                <a:srgbClr val="9C1B30"/>
              </a:solidFill>
            </a:endParaRPr>
          </a:p>
        </p:txBody>
      </p:sp>
      <p:sp>
        <p:nvSpPr>
          <p:cNvPr id="3" name="Text Placeholder 2"/>
          <p:cNvSpPr>
            <a:spLocks noGrp="1"/>
          </p:cNvSpPr>
          <p:nvPr>
            <p:ph type="body" idx="1"/>
          </p:nvPr>
        </p:nvSpPr>
        <p:spPr/>
        <p:txBody>
          <a:bodyPr/>
          <a:lstStyle/>
          <a:p>
            <a:endParaRPr lang="en-US" dirty="0"/>
          </a:p>
        </p:txBody>
      </p:sp>
      <p:sp>
        <p:nvSpPr>
          <p:cNvPr id="4" name="Slide Number Placeholder 1"/>
          <p:cNvSpPr>
            <a:spLocks noGrp="1"/>
          </p:cNvSpPr>
          <p:nvPr>
            <p:ph type="sldNum" sz="quarter" idx="12"/>
          </p:nvPr>
        </p:nvSpPr>
        <p:spPr>
          <a:xfrm>
            <a:off x="8750300" y="6578600"/>
            <a:ext cx="381000" cy="365125"/>
          </a:xfrm>
        </p:spPr>
        <p:txBody>
          <a:bodyPr/>
          <a:lstStyle/>
          <a:p>
            <a:fld id="{52DA4812-B2DB-47A3-BC97-2A8BBC0345FC}" type="slidenum">
              <a:rPr lang="en-US" smtClean="0"/>
              <a:t>46</a:t>
            </a:fld>
            <a:endParaRPr lang="en-US" dirty="0"/>
          </a:p>
        </p:txBody>
      </p:sp>
    </p:spTree>
    <p:extLst>
      <p:ext uri="{BB962C8B-B14F-4D97-AF65-F5344CB8AC3E}">
        <p14:creationId xmlns:p14="http://schemas.microsoft.com/office/powerpoint/2010/main" val="421125662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52911" y="1435846"/>
            <a:ext cx="15204143" cy="4355354"/>
          </a:xfrm>
          <a:prstGeom prst="rect">
            <a:avLst/>
          </a:prstGeom>
        </p:spPr>
      </p:pic>
      <p:sp>
        <p:nvSpPr>
          <p:cNvPr id="4" name="Title 1"/>
          <p:cNvSpPr txBox="1">
            <a:spLocks/>
          </p:cNvSpPr>
          <p:nvPr/>
        </p:nvSpPr>
        <p:spPr>
          <a:xfrm>
            <a:off x="0" y="609600"/>
            <a:ext cx="9144000" cy="838200"/>
          </a:xfrm>
          <a:prstGeom prst="rect">
            <a:avLst/>
          </a:prstGeo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n-US" sz="3000" b="1" kern="0" dirty="0" smtClean="0">
                <a:solidFill>
                  <a:schemeClr val="tx2"/>
                </a:solidFill>
                <a:latin typeface="Arial" charset="0"/>
                <a:ea typeface="+mj-ea"/>
              </a:rPr>
              <a:t> </a:t>
            </a:r>
            <a:endParaRPr kumimoji="0" lang="en-US" sz="3200" b="0" i="0" u="none" strike="noStrike" kern="0" cap="none" spc="0" normalizeH="0" baseline="0" noProof="0" dirty="0" smtClean="0">
              <a:ln>
                <a:noFill/>
              </a:ln>
              <a:solidFill>
                <a:schemeClr val="tx2"/>
              </a:solidFill>
              <a:uLnTx/>
              <a:uFillTx/>
              <a:latin typeface="+mj-lt"/>
              <a:ea typeface="+mj-ea"/>
              <a:cs typeface="+mj-cs"/>
            </a:endParaRPr>
          </a:p>
        </p:txBody>
      </p:sp>
      <p:sp>
        <p:nvSpPr>
          <p:cNvPr id="12" name="Title 1"/>
          <p:cNvSpPr txBox="1">
            <a:spLocks/>
          </p:cNvSpPr>
          <p:nvPr/>
        </p:nvSpPr>
        <p:spPr>
          <a:xfrm>
            <a:off x="457200" y="255636"/>
            <a:ext cx="8229600" cy="1143000"/>
          </a:xfrm>
          <a:prstGeom prst="rect">
            <a:avLst/>
          </a:prstGeom>
        </p:spPr>
        <p:txBody>
          <a:bodyPr vert="horz" lIns="91440" tIns="45720" rIns="91440" bIns="45720" rtlCol="0" anchor="ctr">
            <a:normAutofit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spcAft>
                <a:spcPts val="600"/>
              </a:spcAft>
            </a:pPr>
            <a:r>
              <a:rPr lang="en-US" sz="3600" b="1" dirty="0">
                <a:solidFill>
                  <a:srgbClr val="002060"/>
                </a:solidFill>
                <a:latin typeface="Arial" pitchFamily="34" charset="0"/>
                <a:cs typeface="Arial" pitchFamily="34" charset="0"/>
              </a:rPr>
              <a:t>[Prospect Name]’s Business Challenge</a:t>
            </a:r>
            <a:r>
              <a:rPr lang="en-US" sz="3600" dirty="0"/>
              <a:t> </a:t>
            </a:r>
            <a:endParaRPr lang="en-US" sz="3600" b="1" dirty="0">
              <a:solidFill>
                <a:srgbClr val="002060"/>
              </a:solidFill>
              <a:latin typeface="Arial" pitchFamily="34" charset="0"/>
              <a:cs typeface="Arial" pitchFamily="34" charset="0"/>
            </a:endParaRPr>
          </a:p>
        </p:txBody>
      </p:sp>
      <p:sp>
        <p:nvSpPr>
          <p:cNvPr id="2" name="Slide Number Placeholder 1"/>
          <p:cNvSpPr>
            <a:spLocks noGrp="1"/>
          </p:cNvSpPr>
          <p:nvPr>
            <p:ph type="sldNum" sz="quarter" idx="12"/>
          </p:nvPr>
        </p:nvSpPr>
        <p:spPr/>
        <p:txBody>
          <a:bodyPr/>
          <a:lstStyle/>
          <a:p>
            <a:fld id="{52DA4812-B2DB-47A3-BC97-2A8BBC0345FC}" type="slidenum">
              <a:rPr lang="en-US" smtClean="0"/>
              <a:t>47</a:t>
            </a:fld>
            <a:endParaRPr lang="en-US" dirty="0"/>
          </a:p>
        </p:txBody>
      </p:sp>
      <p:sp>
        <p:nvSpPr>
          <p:cNvPr id="10" name="Rectangle 10"/>
          <p:cNvSpPr txBox="1">
            <a:spLocks noChangeArrowheads="1"/>
          </p:cNvSpPr>
          <p:nvPr/>
        </p:nvSpPr>
        <p:spPr>
          <a:xfrm>
            <a:off x="3872567" y="1674725"/>
            <a:ext cx="4652250" cy="3876524"/>
          </a:xfrm>
          <a:prstGeom prst="rect">
            <a:avLst/>
          </a:prstGeom>
          <a:solidFill>
            <a:schemeClr val="bg1">
              <a:alpha val="93000"/>
            </a:schemeClr>
          </a:solidFill>
          <a:ln w="3175" cap="flat" cmpd="sng" algn="ctr">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lIns="182880" tIns="91440" rIns="182880" bIns="91440" rtlCol="0">
            <a:normAutofit/>
          </a:bodyPr>
          <a:lstStyle>
            <a:lvl1pPr marL="342900" indent="-342900" algn="l" defTabSz="914400" rtl="0" eaLnBrk="1" latinLnBrk="0" hangingPunct="1">
              <a:spcBef>
                <a:spcPct val="20000"/>
              </a:spcBef>
              <a:buClr>
                <a:schemeClr val="accent2">
                  <a:lumMod val="75000"/>
                </a:schemeClr>
              </a:buClr>
              <a:buFont typeface="Arial" pitchFamily="34" charset="0"/>
              <a:buChar char="•"/>
              <a:defRPr sz="3200" kern="1200">
                <a:solidFill>
                  <a:schemeClr val="lt1"/>
                </a:solidFill>
                <a:latin typeface="+mn-lt"/>
                <a:ea typeface="+mn-ea"/>
                <a:cs typeface="+mn-cs"/>
              </a:defRPr>
            </a:lvl1pPr>
            <a:lvl2pPr marL="742950" indent="-285750" algn="l" defTabSz="914400" rtl="0" eaLnBrk="1" latinLnBrk="0" hangingPunct="1">
              <a:spcBef>
                <a:spcPct val="20000"/>
              </a:spcBef>
              <a:buClr>
                <a:schemeClr val="bg2">
                  <a:lumMod val="25000"/>
                </a:schemeClr>
              </a:buClr>
              <a:buFont typeface="Arial" pitchFamily="34" charset="0"/>
              <a:buChar char="»"/>
              <a:defRPr sz="2800" kern="1200">
                <a:solidFill>
                  <a:schemeClr val="lt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lt1"/>
                </a:solidFill>
                <a:latin typeface="+mn-lt"/>
                <a:ea typeface="+mn-ea"/>
                <a:cs typeface="+mn-cs"/>
              </a:defRPr>
            </a:lvl3pPr>
            <a:lvl4pPr marL="1600200" indent="-228600" algn="l" defTabSz="914400" rtl="0" eaLnBrk="1" latinLnBrk="0" hangingPunct="1">
              <a:spcBef>
                <a:spcPct val="20000"/>
              </a:spcBef>
              <a:buClr>
                <a:schemeClr val="accent2">
                  <a:lumMod val="75000"/>
                </a:schemeClr>
              </a:buClr>
              <a:buFont typeface="Arial" pitchFamily="34" charset="0"/>
              <a:buChar char="•"/>
              <a:defRPr sz="2000" kern="1200">
                <a:solidFill>
                  <a:schemeClr val="lt1"/>
                </a:solidFill>
                <a:latin typeface="+mn-lt"/>
                <a:ea typeface="+mn-ea"/>
                <a:cs typeface="+mn-cs"/>
              </a:defRPr>
            </a:lvl4pPr>
            <a:lvl5pPr marL="2057400" indent="-228600" algn="l" defTabSz="914400" rtl="0" eaLnBrk="1" latinLnBrk="0" hangingPunct="1">
              <a:spcBef>
                <a:spcPct val="20000"/>
              </a:spcBef>
              <a:buClr>
                <a:schemeClr val="bg2">
                  <a:lumMod val="25000"/>
                </a:schemeClr>
              </a:buClr>
              <a:buFont typeface="Arial" pitchFamily="34" charset="0"/>
              <a:buChar char="»"/>
              <a:defRPr sz="2000" kern="1200">
                <a:solidFill>
                  <a:schemeClr val="l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lt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lt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lt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lt1"/>
                </a:solidFill>
                <a:latin typeface="+mn-lt"/>
                <a:ea typeface="+mn-ea"/>
                <a:cs typeface="+mn-cs"/>
              </a:defRPr>
            </a:lvl9pPr>
          </a:lstStyle>
          <a:p>
            <a:pPr marL="231775" indent="-174625">
              <a:lnSpc>
                <a:spcPct val="120000"/>
              </a:lnSpc>
              <a:spcBef>
                <a:spcPts val="600"/>
              </a:spcBef>
              <a:spcAft>
                <a:spcPts val="600"/>
              </a:spcAft>
            </a:pPr>
            <a:r>
              <a:rPr lang="en-US" sz="1600" dirty="0">
                <a:solidFill>
                  <a:schemeClr val="tx1"/>
                </a:solidFill>
                <a:latin typeface="Arial" charset="0"/>
              </a:rPr>
              <a:t>Briefly </a:t>
            </a:r>
            <a:r>
              <a:rPr lang="en-US" sz="1600" dirty="0" smtClean="0">
                <a:solidFill>
                  <a:schemeClr val="tx1"/>
                </a:solidFill>
                <a:latin typeface="Arial" charset="0"/>
              </a:rPr>
              <a:t>describe the prospect’s business challenge</a:t>
            </a:r>
            <a:endParaRPr lang="en-US" sz="1600" dirty="0">
              <a:solidFill>
                <a:schemeClr val="tx1"/>
              </a:solidFill>
              <a:latin typeface="Arial" charset="0"/>
            </a:endParaRPr>
          </a:p>
          <a:p>
            <a:pPr marL="231775" indent="-174625">
              <a:lnSpc>
                <a:spcPct val="120000"/>
              </a:lnSpc>
              <a:spcBef>
                <a:spcPts val="600"/>
              </a:spcBef>
              <a:spcAft>
                <a:spcPts val="600"/>
              </a:spcAft>
            </a:pPr>
            <a:r>
              <a:rPr lang="en-US" sz="1600" dirty="0" smtClean="0">
                <a:solidFill>
                  <a:schemeClr val="tx1"/>
                </a:solidFill>
                <a:latin typeface="Arial" charset="0"/>
              </a:rPr>
              <a:t>Text</a:t>
            </a:r>
          </a:p>
          <a:p>
            <a:pPr marL="231775" indent="-174625">
              <a:lnSpc>
                <a:spcPct val="120000"/>
              </a:lnSpc>
              <a:spcBef>
                <a:spcPts val="600"/>
              </a:spcBef>
              <a:spcAft>
                <a:spcPts val="600"/>
              </a:spcAft>
            </a:pPr>
            <a:r>
              <a:rPr lang="en-US" sz="1600" dirty="0" smtClean="0">
                <a:solidFill>
                  <a:schemeClr val="tx1"/>
                </a:solidFill>
                <a:latin typeface="Arial" charset="0"/>
              </a:rPr>
              <a:t>Text</a:t>
            </a:r>
          </a:p>
          <a:p>
            <a:pPr marL="231775" indent="-174625">
              <a:lnSpc>
                <a:spcPct val="120000"/>
              </a:lnSpc>
              <a:spcBef>
                <a:spcPts val="600"/>
              </a:spcBef>
              <a:spcAft>
                <a:spcPts val="600"/>
              </a:spcAft>
            </a:pPr>
            <a:r>
              <a:rPr lang="en-US" sz="1600" dirty="0" smtClean="0">
                <a:solidFill>
                  <a:schemeClr val="tx1"/>
                </a:solidFill>
                <a:latin typeface="Arial" charset="0"/>
              </a:rPr>
              <a:t>Text</a:t>
            </a:r>
            <a:endParaRPr lang="en-US" sz="1600" dirty="0">
              <a:solidFill>
                <a:schemeClr val="tx1"/>
              </a:solidFill>
              <a:latin typeface="Arial" charset="0"/>
            </a:endParaRPr>
          </a:p>
        </p:txBody>
      </p:sp>
    </p:spTree>
    <p:extLst>
      <p:ext uri="{BB962C8B-B14F-4D97-AF65-F5344CB8AC3E}">
        <p14:creationId xmlns:p14="http://schemas.microsoft.com/office/powerpoint/2010/main" val="193970720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0005" y="1417040"/>
            <a:ext cx="11032015" cy="4374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itle 1"/>
          <p:cNvSpPr txBox="1">
            <a:spLocks/>
          </p:cNvSpPr>
          <p:nvPr/>
        </p:nvSpPr>
        <p:spPr>
          <a:xfrm>
            <a:off x="0" y="609600"/>
            <a:ext cx="9144000" cy="838200"/>
          </a:xfrm>
          <a:prstGeom prst="rect">
            <a:avLst/>
          </a:prstGeo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n-US" sz="3000" b="1" kern="0" dirty="0" smtClean="0">
                <a:solidFill>
                  <a:schemeClr val="tx2"/>
                </a:solidFill>
                <a:latin typeface="Arial" charset="0"/>
                <a:ea typeface="+mj-ea"/>
              </a:rPr>
              <a:t> </a:t>
            </a:r>
            <a:endParaRPr kumimoji="0" lang="en-US" sz="3200" b="0" i="0" u="none" strike="noStrike" kern="0" cap="none" spc="0" normalizeH="0" baseline="0" noProof="0" dirty="0" smtClean="0">
              <a:ln>
                <a:noFill/>
              </a:ln>
              <a:solidFill>
                <a:schemeClr val="tx2"/>
              </a:solidFill>
              <a:uLnTx/>
              <a:uFillTx/>
              <a:latin typeface="+mj-lt"/>
              <a:ea typeface="+mj-ea"/>
              <a:cs typeface="+mj-cs"/>
            </a:endParaRPr>
          </a:p>
        </p:txBody>
      </p:sp>
      <p:sp>
        <p:nvSpPr>
          <p:cNvPr id="12" name="Title 1"/>
          <p:cNvSpPr txBox="1">
            <a:spLocks/>
          </p:cNvSpPr>
          <p:nvPr/>
        </p:nvSpPr>
        <p:spPr>
          <a:xfrm>
            <a:off x="457200" y="255636"/>
            <a:ext cx="8229600" cy="11430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spcAft>
                <a:spcPts val="600"/>
              </a:spcAft>
            </a:pPr>
            <a:r>
              <a:rPr lang="en-US" sz="3600" b="1" dirty="0">
                <a:solidFill>
                  <a:srgbClr val="002060"/>
                </a:solidFill>
                <a:latin typeface="Arial" pitchFamily="34" charset="0"/>
                <a:cs typeface="Arial" pitchFamily="34" charset="0"/>
              </a:rPr>
              <a:t>[Prospect Name]’s Expected Project Deliverables</a:t>
            </a:r>
          </a:p>
        </p:txBody>
      </p:sp>
      <p:sp>
        <p:nvSpPr>
          <p:cNvPr id="2" name="Slide Number Placeholder 1"/>
          <p:cNvSpPr>
            <a:spLocks noGrp="1"/>
          </p:cNvSpPr>
          <p:nvPr>
            <p:ph type="sldNum" sz="quarter" idx="12"/>
          </p:nvPr>
        </p:nvSpPr>
        <p:spPr/>
        <p:txBody>
          <a:bodyPr/>
          <a:lstStyle/>
          <a:p>
            <a:fld id="{52DA4812-B2DB-47A3-BC97-2A8BBC0345FC}" type="slidenum">
              <a:rPr lang="en-US" smtClean="0"/>
              <a:t>48</a:t>
            </a:fld>
            <a:endParaRPr lang="en-US" dirty="0"/>
          </a:p>
        </p:txBody>
      </p:sp>
      <p:sp>
        <p:nvSpPr>
          <p:cNvPr id="9" name="Rectangle 10"/>
          <p:cNvSpPr txBox="1">
            <a:spLocks noChangeArrowheads="1"/>
          </p:cNvSpPr>
          <p:nvPr/>
        </p:nvSpPr>
        <p:spPr>
          <a:xfrm>
            <a:off x="523491" y="1660211"/>
            <a:ext cx="4652250" cy="3876524"/>
          </a:xfrm>
          <a:prstGeom prst="rect">
            <a:avLst/>
          </a:prstGeom>
          <a:solidFill>
            <a:schemeClr val="bg1">
              <a:alpha val="93000"/>
            </a:schemeClr>
          </a:solidFill>
          <a:ln w="3175" cap="flat" cmpd="sng" algn="ctr">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lIns="182880" tIns="91440" rIns="182880" bIns="91440" rtlCol="0">
            <a:normAutofit/>
          </a:bodyPr>
          <a:lstStyle>
            <a:lvl1pPr marL="342900" indent="-342900" algn="l" defTabSz="914400" rtl="0" eaLnBrk="1" latinLnBrk="0" hangingPunct="1">
              <a:spcBef>
                <a:spcPct val="20000"/>
              </a:spcBef>
              <a:buClr>
                <a:schemeClr val="accent2">
                  <a:lumMod val="75000"/>
                </a:schemeClr>
              </a:buClr>
              <a:buFont typeface="Arial" pitchFamily="34" charset="0"/>
              <a:buChar char="•"/>
              <a:defRPr sz="3200" kern="1200">
                <a:solidFill>
                  <a:schemeClr val="lt1"/>
                </a:solidFill>
                <a:latin typeface="+mn-lt"/>
                <a:ea typeface="+mn-ea"/>
                <a:cs typeface="+mn-cs"/>
              </a:defRPr>
            </a:lvl1pPr>
            <a:lvl2pPr marL="742950" indent="-285750" algn="l" defTabSz="914400" rtl="0" eaLnBrk="1" latinLnBrk="0" hangingPunct="1">
              <a:spcBef>
                <a:spcPct val="20000"/>
              </a:spcBef>
              <a:buClr>
                <a:schemeClr val="bg2">
                  <a:lumMod val="25000"/>
                </a:schemeClr>
              </a:buClr>
              <a:buFont typeface="Arial" pitchFamily="34" charset="0"/>
              <a:buChar char="»"/>
              <a:defRPr sz="2800" kern="1200">
                <a:solidFill>
                  <a:schemeClr val="lt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lt1"/>
                </a:solidFill>
                <a:latin typeface="+mn-lt"/>
                <a:ea typeface="+mn-ea"/>
                <a:cs typeface="+mn-cs"/>
              </a:defRPr>
            </a:lvl3pPr>
            <a:lvl4pPr marL="1600200" indent="-228600" algn="l" defTabSz="914400" rtl="0" eaLnBrk="1" latinLnBrk="0" hangingPunct="1">
              <a:spcBef>
                <a:spcPct val="20000"/>
              </a:spcBef>
              <a:buClr>
                <a:schemeClr val="accent2">
                  <a:lumMod val="75000"/>
                </a:schemeClr>
              </a:buClr>
              <a:buFont typeface="Arial" pitchFamily="34" charset="0"/>
              <a:buChar char="•"/>
              <a:defRPr sz="2000" kern="1200">
                <a:solidFill>
                  <a:schemeClr val="lt1"/>
                </a:solidFill>
                <a:latin typeface="+mn-lt"/>
                <a:ea typeface="+mn-ea"/>
                <a:cs typeface="+mn-cs"/>
              </a:defRPr>
            </a:lvl4pPr>
            <a:lvl5pPr marL="2057400" indent="-228600" algn="l" defTabSz="914400" rtl="0" eaLnBrk="1" latinLnBrk="0" hangingPunct="1">
              <a:spcBef>
                <a:spcPct val="20000"/>
              </a:spcBef>
              <a:buClr>
                <a:schemeClr val="bg2">
                  <a:lumMod val="25000"/>
                </a:schemeClr>
              </a:buClr>
              <a:buFont typeface="Arial" pitchFamily="34" charset="0"/>
              <a:buChar char="»"/>
              <a:defRPr sz="2000" kern="1200">
                <a:solidFill>
                  <a:schemeClr val="l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lt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lt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lt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lt1"/>
                </a:solidFill>
                <a:latin typeface="+mn-lt"/>
                <a:ea typeface="+mn-ea"/>
                <a:cs typeface="+mn-cs"/>
              </a:defRPr>
            </a:lvl9pPr>
          </a:lstStyle>
          <a:p>
            <a:pPr marL="231775" indent="-174625">
              <a:lnSpc>
                <a:spcPct val="120000"/>
              </a:lnSpc>
              <a:spcBef>
                <a:spcPts val="600"/>
              </a:spcBef>
              <a:spcAft>
                <a:spcPts val="600"/>
              </a:spcAft>
            </a:pPr>
            <a:r>
              <a:rPr lang="en-US" sz="1600" dirty="0">
                <a:solidFill>
                  <a:schemeClr val="tx1"/>
                </a:solidFill>
                <a:latin typeface="Arial" charset="0"/>
              </a:rPr>
              <a:t>Briefly outline what they hope to get by automating</a:t>
            </a:r>
          </a:p>
          <a:p>
            <a:pPr marL="231775" indent="-174625">
              <a:lnSpc>
                <a:spcPct val="120000"/>
              </a:lnSpc>
              <a:spcBef>
                <a:spcPts val="600"/>
              </a:spcBef>
              <a:spcAft>
                <a:spcPts val="600"/>
              </a:spcAft>
            </a:pPr>
            <a:r>
              <a:rPr lang="en-US" sz="1600" dirty="0" smtClean="0">
                <a:solidFill>
                  <a:schemeClr val="tx1"/>
                </a:solidFill>
                <a:latin typeface="Arial" charset="0"/>
              </a:rPr>
              <a:t>Text</a:t>
            </a:r>
          </a:p>
          <a:p>
            <a:pPr marL="231775" indent="-174625">
              <a:lnSpc>
                <a:spcPct val="120000"/>
              </a:lnSpc>
              <a:spcBef>
                <a:spcPts val="600"/>
              </a:spcBef>
              <a:spcAft>
                <a:spcPts val="600"/>
              </a:spcAft>
            </a:pPr>
            <a:r>
              <a:rPr lang="en-US" sz="1600" dirty="0" smtClean="0">
                <a:solidFill>
                  <a:schemeClr val="tx1"/>
                </a:solidFill>
                <a:latin typeface="Arial" charset="0"/>
              </a:rPr>
              <a:t>Text</a:t>
            </a:r>
          </a:p>
          <a:p>
            <a:pPr marL="231775" indent="-174625">
              <a:lnSpc>
                <a:spcPct val="120000"/>
              </a:lnSpc>
              <a:spcBef>
                <a:spcPts val="600"/>
              </a:spcBef>
              <a:spcAft>
                <a:spcPts val="600"/>
              </a:spcAft>
            </a:pPr>
            <a:r>
              <a:rPr lang="en-US" sz="1600" dirty="0" smtClean="0">
                <a:solidFill>
                  <a:schemeClr val="tx1"/>
                </a:solidFill>
                <a:latin typeface="Arial" charset="0"/>
              </a:rPr>
              <a:t>Text</a:t>
            </a:r>
            <a:endParaRPr lang="en-US" sz="1600" dirty="0">
              <a:solidFill>
                <a:schemeClr val="tx1"/>
              </a:solidFill>
              <a:latin typeface="Arial" charset="0"/>
            </a:endParaRPr>
          </a:p>
        </p:txBody>
      </p:sp>
    </p:spTree>
    <p:extLst>
      <p:ext uri="{BB962C8B-B14F-4D97-AF65-F5344CB8AC3E}">
        <p14:creationId xmlns:p14="http://schemas.microsoft.com/office/powerpoint/2010/main" val="1499507836"/>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smtClean="0"/>
              <a:t>[Prospect Name]’s Requirements</a:t>
            </a:r>
            <a:endParaRPr lang="en-US"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3464360203"/>
              </p:ext>
            </p:extLst>
          </p:nvPr>
        </p:nvGraphicFramePr>
        <p:xfrm>
          <a:off x="457200" y="1332908"/>
          <a:ext cx="8229600" cy="4389122"/>
        </p:xfrm>
        <a:graphic>
          <a:graphicData uri="http://schemas.openxmlformats.org/drawingml/2006/table">
            <a:tbl>
              <a:tblPr firstRow="1" bandRow="1">
                <a:tableStyleId>{5C22544A-7EE6-4342-B048-85BDC9FD1C3A}</a:tableStyleId>
              </a:tblPr>
              <a:tblGrid>
                <a:gridCol w="6629400"/>
                <a:gridCol w="1600200"/>
              </a:tblGrid>
              <a:tr h="648974">
                <a:tc>
                  <a:txBody>
                    <a:bodyPr/>
                    <a:lstStyle/>
                    <a:p>
                      <a:pPr algn="l"/>
                      <a:r>
                        <a:rPr lang="en-US" sz="1600" dirty="0" smtClean="0"/>
                        <a:t>Requirement</a:t>
                      </a:r>
                      <a:endParaRPr lang="en-US" sz="1600" dirty="0"/>
                    </a:p>
                  </a:txBody>
                  <a:tcPr anchor="ctr"/>
                </a:tc>
                <a:tc>
                  <a:txBody>
                    <a:bodyPr/>
                    <a:lstStyle/>
                    <a:p>
                      <a:pPr algn="ctr"/>
                      <a:r>
                        <a:rPr lang="en-US" sz="1600" dirty="0" smtClean="0"/>
                        <a:t>RFgen Meets </a:t>
                      </a:r>
                      <a:r>
                        <a:rPr lang="en-US" sz="1600" baseline="0" dirty="0" smtClean="0"/>
                        <a:t>Requirement</a:t>
                      </a:r>
                      <a:endParaRPr lang="en-US" sz="1600" dirty="0"/>
                    </a:p>
                  </a:txBody>
                  <a:tcPr anchor="ctr"/>
                </a:tc>
              </a:tr>
              <a:tr h="415572">
                <a:tc>
                  <a:txBody>
                    <a:bodyPr/>
                    <a:lstStyle/>
                    <a:p>
                      <a:r>
                        <a:rPr lang="en-US" sz="1600" dirty="0" smtClean="0"/>
                        <a:t>Text</a:t>
                      </a:r>
                      <a:endParaRPr lang="en-US" sz="1600" dirty="0"/>
                    </a:p>
                  </a:txBody>
                  <a:tcPr anchor="ctr"/>
                </a:tc>
                <a:tc>
                  <a:txBody>
                    <a:bodyPr/>
                    <a:lstStyle/>
                    <a:p>
                      <a:endParaRPr lang="en-US" dirty="0"/>
                    </a:p>
                  </a:txBody>
                  <a:tcPr anchor="ctr"/>
                </a:tc>
              </a:tr>
              <a:tr h="415572">
                <a:tc>
                  <a:txBody>
                    <a:bodyPr/>
                    <a:lstStyle/>
                    <a:p>
                      <a:r>
                        <a:rPr lang="en-US" sz="1600" dirty="0" smtClean="0"/>
                        <a:t>Text</a:t>
                      </a:r>
                      <a:endParaRPr lang="en-US" sz="1600" dirty="0"/>
                    </a:p>
                  </a:txBody>
                  <a:tcPr anchor="ctr"/>
                </a:tc>
                <a:tc>
                  <a:txBody>
                    <a:bodyPr/>
                    <a:lstStyle/>
                    <a:p>
                      <a:endParaRPr lang="en-US" dirty="0"/>
                    </a:p>
                  </a:txBody>
                  <a:tcPr anchor="ctr"/>
                </a:tc>
              </a:tr>
              <a:tr h="415572">
                <a:tc>
                  <a:txBody>
                    <a:bodyPr/>
                    <a:lstStyle/>
                    <a:p>
                      <a:r>
                        <a:rPr lang="en-US" sz="1600" dirty="0" smtClean="0"/>
                        <a:t>Text</a:t>
                      </a:r>
                      <a:endParaRPr lang="en-US" sz="1600" dirty="0"/>
                    </a:p>
                  </a:txBody>
                  <a:tcPr anchor="ctr"/>
                </a:tc>
                <a:tc>
                  <a:txBody>
                    <a:bodyPr/>
                    <a:lstStyle/>
                    <a:p>
                      <a:endParaRPr lang="en-US" dirty="0"/>
                    </a:p>
                  </a:txBody>
                  <a:tcPr anchor="ctr"/>
                </a:tc>
              </a:tr>
              <a:tr h="415572">
                <a:tc>
                  <a:txBody>
                    <a:bodyPr/>
                    <a:lstStyle/>
                    <a:p>
                      <a:endParaRPr lang="en-US" sz="1600" dirty="0"/>
                    </a:p>
                  </a:txBody>
                  <a:tcPr anchor="ctr"/>
                </a:tc>
                <a:tc>
                  <a:txBody>
                    <a:bodyPr/>
                    <a:lstStyle/>
                    <a:p>
                      <a:endParaRPr lang="en-US" dirty="0"/>
                    </a:p>
                  </a:txBody>
                  <a:tcPr anchor="ctr"/>
                </a:tc>
              </a:tr>
              <a:tr h="415572">
                <a:tc>
                  <a:txBody>
                    <a:bodyPr/>
                    <a:lstStyle/>
                    <a:p>
                      <a:endParaRPr lang="en-US" sz="1600" dirty="0"/>
                    </a:p>
                  </a:txBody>
                  <a:tcPr anchor="ctr"/>
                </a:tc>
                <a:tc>
                  <a:txBody>
                    <a:bodyPr/>
                    <a:lstStyle/>
                    <a:p>
                      <a:endParaRPr lang="en-US" dirty="0"/>
                    </a:p>
                  </a:txBody>
                  <a:tcPr anchor="ctr"/>
                </a:tc>
              </a:tr>
              <a:tr h="415572">
                <a:tc>
                  <a:txBody>
                    <a:bodyPr/>
                    <a:lstStyle/>
                    <a:p>
                      <a:endParaRPr lang="en-US" sz="1600" dirty="0"/>
                    </a:p>
                  </a:txBody>
                  <a:tcPr anchor="ctr"/>
                </a:tc>
                <a:tc>
                  <a:txBody>
                    <a:bodyPr/>
                    <a:lstStyle/>
                    <a:p>
                      <a:endParaRPr lang="en-US" dirty="0"/>
                    </a:p>
                  </a:txBody>
                  <a:tcPr anchor="ctr"/>
                </a:tc>
              </a:tr>
              <a:tr h="415572">
                <a:tc>
                  <a:txBody>
                    <a:bodyPr/>
                    <a:lstStyle/>
                    <a:p>
                      <a:endParaRPr lang="en-US" sz="1600" dirty="0"/>
                    </a:p>
                  </a:txBody>
                  <a:tcPr anchor="ctr"/>
                </a:tc>
                <a:tc>
                  <a:txBody>
                    <a:bodyPr/>
                    <a:lstStyle/>
                    <a:p>
                      <a:endParaRPr lang="en-US" dirty="0"/>
                    </a:p>
                  </a:txBody>
                  <a:tcPr anchor="ctr"/>
                </a:tc>
              </a:tr>
              <a:tr h="415572">
                <a:tc>
                  <a:txBody>
                    <a:bodyPr/>
                    <a:lstStyle/>
                    <a:p>
                      <a:endParaRPr lang="en-US" sz="1600" dirty="0"/>
                    </a:p>
                  </a:txBody>
                  <a:tcPr anchor="ctr"/>
                </a:tc>
                <a:tc>
                  <a:txBody>
                    <a:bodyPr/>
                    <a:lstStyle/>
                    <a:p>
                      <a:endParaRPr lang="en-US" dirty="0"/>
                    </a:p>
                  </a:txBody>
                  <a:tcPr anchor="ctr"/>
                </a:tc>
              </a:tr>
              <a:tr h="415572">
                <a:tc>
                  <a:txBody>
                    <a:bodyPr/>
                    <a:lstStyle/>
                    <a:p>
                      <a:endParaRPr lang="en-US" sz="1600" dirty="0"/>
                    </a:p>
                  </a:txBody>
                  <a:tcPr anchor="ctr"/>
                </a:tc>
                <a:tc>
                  <a:txBody>
                    <a:bodyPr/>
                    <a:lstStyle/>
                    <a:p>
                      <a:endParaRPr lang="en-US" dirty="0"/>
                    </a:p>
                  </a:txBody>
                  <a:tcPr anchor="ctr"/>
                </a:tc>
              </a:tr>
            </a:tbl>
          </a:graphicData>
        </a:graphic>
      </p:graphicFrame>
      <p:pic>
        <p:nvPicPr>
          <p:cNvPr id="1027" name="Picture 3"/>
          <p:cNvPicPr>
            <a:picLocks noChangeAspect="1" noChangeArrowheads="1"/>
          </p:cNvPicPr>
          <p:nvPr/>
        </p:nvPicPr>
        <p:blipFill>
          <a:blip r:embed="rId2" cstate="print">
            <a:extLst>
              <a:ext uri="{BEBA8EAE-BF5A-486C-A8C5-ECC9F3942E4B}">
                <a14:imgProps xmlns:a14="http://schemas.microsoft.com/office/drawing/2010/main">
                  <a14:imgLayer r:embed="rId3">
                    <a14:imgEffect>
                      <a14:backgroundRemoval t="0" b="100000" l="0" r="100000">
                        <a14:foregroundMark x1="38863" y1="56667" x2="73223" y2="25778"/>
                        <a14:foregroundMark x1="73697" y1="26222" x2="78673" y2="26444"/>
                        <a14:foregroundMark x1="78673" y1="26889" x2="81280" y2="29111"/>
                        <a14:foregroundMark x1="81517" y1="30000" x2="81754" y2="31778"/>
                        <a14:foregroundMark x1="81280" y1="33333" x2="42891" y2="69556"/>
                        <a14:foregroundMark x1="42180" y1="70000" x2="36493" y2="70000"/>
                        <a14:foregroundMark x1="36019" y1="70222" x2="15166" y2="50444"/>
                        <a14:foregroundMark x1="15166" y1="50444" x2="14218" y2="46667"/>
                        <a14:foregroundMark x1="14218" y1="47111" x2="16588" y2="43778"/>
                        <a14:foregroundMark x1="16825" y1="43778" x2="21090" y2="42222"/>
                        <a14:foregroundMark x1="21327" y1="42667" x2="24408" y2="43778"/>
                        <a14:foregroundMark x1="25118" y1="44444" x2="38626" y2="56667"/>
                        <a14:foregroundMark x1="26540" y1="46444" x2="20379" y2="54444"/>
                        <a14:foregroundMark x1="33886" y1="53111" x2="28910" y2="62667"/>
                        <a14:foregroundMark x1="39100" y1="56889" x2="38863" y2="70444"/>
                        <a14:foregroundMark x1="45024" y1="52000" x2="54265" y2="58000"/>
                        <a14:foregroundMark x1="56161" y1="41333" x2="62085" y2="51111"/>
                        <a14:foregroundMark x1="67062" y1="32222" x2="73223" y2="40222"/>
                      </a14:backgroundRemoval>
                    </a14:imgEffect>
                  </a14:imgLayer>
                </a14:imgProps>
              </a:ext>
              <a:ext uri="{28A0092B-C50C-407E-A947-70E740481C1C}">
                <a14:useLocalDpi xmlns:a14="http://schemas.microsoft.com/office/drawing/2010/main" val="0"/>
              </a:ext>
            </a:extLst>
          </a:blip>
          <a:srcRect/>
          <a:stretch>
            <a:fillRect/>
          </a:stretch>
        </p:blipFill>
        <p:spPr bwMode="auto">
          <a:xfrm>
            <a:off x="7749595" y="2037472"/>
            <a:ext cx="306602" cy="3269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 name="Picture 3"/>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0" b="100000" l="0" r="100000">
                        <a14:foregroundMark x1="38863" y1="56667" x2="73223" y2="25778"/>
                        <a14:foregroundMark x1="73697" y1="26222" x2="78673" y2="26444"/>
                        <a14:foregroundMark x1="78673" y1="26889" x2="81280" y2="29111"/>
                        <a14:foregroundMark x1="81517" y1="30000" x2="81754" y2="31778"/>
                        <a14:foregroundMark x1="81280" y1="33333" x2="42891" y2="69556"/>
                        <a14:foregroundMark x1="42180" y1="70000" x2="36493" y2="70000"/>
                        <a14:foregroundMark x1="36019" y1="70222" x2="15166" y2="50444"/>
                        <a14:foregroundMark x1="15166" y1="50444" x2="14218" y2="46667"/>
                        <a14:foregroundMark x1="14218" y1="47111" x2="16588" y2="43778"/>
                        <a14:foregroundMark x1="16825" y1="43778" x2="21090" y2="42222"/>
                        <a14:foregroundMark x1="21327" y1="42667" x2="24408" y2="43778"/>
                        <a14:foregroundMark x1="25118" y1="44444" x2="38626" y2="56667"/>
                        <a14:foregroundMark x1="26540" y1="46444" x2="20379" y2="54444"/>
                        <a14:foregroundMark x1="33886" y1="53111" x2="28910" y2="62667"/>
                        <a14:foregroundMark x1="39100" y1="56889" x2="38863" y2="70444"/>
                        <a14:foregroundMark x1="45024" y1="52000" x2="54265" y2="58000"/>
                        <a14:foregroundMark x1="56161" y1="41333" x2="62085" y2="51111"/>
                        <a14:foregroundMark x1="67062" y1="32222" x2="73223" y2="40222"/>
                      </a14:backgroundRemoval>
                    </a14:imgEffect>
                  </a14:imgLayer>
                </a14:imgProps>
              </a:ext>
              <a:ext uri="{28A0092B-C50C-407E-A947-70E740481C1C}">
                <a14:useLocalDpi xmlns:a14="http://schemas.microsoft.com/office/drawing/2010/main" val="0"/>
              </a:ext>
            </a:extLst>
          </a:blip>
          <a:srcRect/>
          <a:stretch>
            <a:fillRect/>
          </a:stretch>
        </p:blipFill>
        <p:spPr bwMode="auto">
          <a:xfrm>
            <a:off x="7747810" y="2861604"/>
            <a:ext cx="306602" cy="3269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Picture 3"/>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0" b="100000" l="0" r="100000">
                        <a14:foregroundMark x1="38863" y1="56667" x2="73223" y2="25778"/>
                        <a14:foregroundMark x1="73697" y1="26222" x2="78673" y2="26444"/>
                        <a14:foregroundMark x1="78673" y1="26889" x2="81280" y2="29111"/>
                        <a14:foregroundMark x1="81517" y1="30000" x2="81754" y2="31778"/>
                        <a14:foregroundMark x1="81280" y1="33333" x2="42891" y2="69556"/>
                        <a14:foregroundMark x1="42180" y1="70000" x2="36493" y2="70000"/>
                        <a14:foregroundMark x1="36019" y1="70222" x2="15166" y2="50444"/>
                        <a14:foregroundMark x1="15166" y1="50444" x2="14218" y2="46667"/>
                        <a14:foregroundMark x1="14218" y1="47111" x2="16588" y2="43778"/>
                        <a14:foregroundMark x1="16825" y1="43778" x2="21090" y2="42222"/>
                        <a14:foregroundMark x1="21327" y1="42667" x2="24408" y2="43778"/>
                        <a14:foregroundMark x1="25118" y1="44444" x2="38626" y2="56667"/>
                        <a14:foregroundMark x1="26540" y1="46444" x2="20379" y2="54444"/>
                        <a14:foregroundMark x1="33886" y1="53111" x2="28910" y2="62667"/>
                        <a14:foregroundMark x1="39100" y1="56889" x2="38863" y2="70444"/>
                        <a14:foregroundMark x1="45024" y1="52000" x2="54265" y2="58000"/>
                        <a14:foregroundMark x1="56161" y1="41333" x2="62085" y2="51111"/>
                        <a14:foregroundMark x1="67062" y1="32222" x2="73223" y2="40222"/>
                      </a14:backgroundRemoval>
                    </a14:imgEffect>
                  </a14:imgLayer>
                </a14:imgProps>
              </a:ext>
              <a:ext uri="{28A0092B-C50C-407E-A947-70E740481C1C}">
                <a14:useLocalDpi xmlns:a14="http://schemas.microsoft.com/office/drawing/2010/main" val="0"/>
              </a:ext>
            </a:extLst>
          </a:blip>
          <a:srcRect/>
          <a:stretch>
            <a:fillRect/>
          </a:stretch>
        </p:blipFill>
        <p:spPr bwMode="auto">
          <a:xfrm>
            <a:off x="7748054" y="3283908"/>
            <a:ext cx="306602" cy="3269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2" name="Picture 3"/>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0" b="100000" l="0" r="100000">
                        <a14:foregroundMark x1="38863" y1="56667" x2="73223" y2="25778"/>
                        <a14:foregroundMark x1="73697" y1="26222" x2="78673" y2="26444"/>
                        <a14:foregroundMark x1="78673" y1="26889" x2="81280" y2="29111"/>
                        <a14:foregroundMark x1="81517" y1="30000" x2="81754" y2="31778"/>
                        <a14:foregroundMark x1="81280" y1="33333" x2="42891" y2="69556"/>
                        <a14:foregroundMark x1="42180" y1="70000" x2="36493" y2="70000"/>
                        <a14:foregroundMark x1="36019" y1="70222" x2="15166" y2="50444"/>
                        <a14:foregroundMark x1="15166" y1="50444" x2="14218" y2="46667"/>
                        <a14:foregroundMark x1="14218" y1="47111" x2="16588" y2="43778"/>
                        <a14:foregroundMark x1="16825" y1="43778" x2="21090" y2="42222"/>
                        <a14:foregroundMark x1="21327" y1="42667" x2="24408" y2="43778"/>
                        <a14:foregroundMark x1="25118" y1="44444" x2="38626" y2="56667"/>
                        <a14:foregroundMark x1="26540" y1="46444" x2="20379" y2="54444"/>
                        <a14:foregroundMark x1="33886" y1="53111" x2="28910" y2="62667"/>
                        <a14:foregroundMark x1="39100" y1="56889" x2="38863" y2="70444"/>
                        <a14:foregroundMark x1="45024" y1="52000" x2="54265" y2="58000"/>
                        <a14:foregroundMark x1="56161" y1="41333" x2="62085" y2="51111"/>
                        <a14:foregroundMark x1="67062" y1="32222" x2="73223" y2="40222"/>
                      </a14:backgroundRemoval>
                    </a14:imgEffect>
                  </a14:imgLayer>
                </a14:imgProps>
              </a:ext>
              <a:ext uri="{28A0092B-C50C-407E-A947-70E740481C1C}">
                <a14:useLocalDpi xmlns:a14="http://schemas.microsoft.com/office/drawing/2010/main" val="0"/>
              </a:ext>
            </a:extLst>
          </a:blip>
          <a:srcRect/>
          <a:stretch>
            <a:fillRect/>
          </a:stretch>
        </p:blipFill>
        <p:spPr bwMode="auto">
          <a:xfrm>
            <a:off x="7751571" y="3696737"/>
            <a:ext cx="306602" cy="3269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3" name="Picture 3"/>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0" b="100000" l="0" r="100000">
                        <a14:foregroundMark x1="38863" y1="56667" x2="73223" y2="25778"/>
                        <a14:foregroundMark x1="73697" y1="26222" x2="78673" y2="26444"/>
                        <a14:foregroundMark x1="78673" y1="26889" x2="81280" y2="29111"/>
                        <a14:foregroundMark x1="81517" y1="30000" x2="81754" y2="31778"/>
                        <a14:foregroundMark x1="81280" y1="33333" x2="42891" y2="69556"/>
                        <a14:foregroundMark x1="42180" y1="70000" x2="36493" y2="70000"/>
                        <a14:foregroundMark x1="36019" y1="70222" x2="15166" y2="50444"/>
                        <a14:foregroundMark x1="15166" y1="50444" x2="14218" y2="46667"/>
                        <a14:foregroundMark x1="14218" y1="47111" x2="16588" y2="43778"/>
                        <a14:foregroundMark x1="16825" y1="43778" x2="21090" y2="42222"/>
                        <a14:foregroundMark x1="21327" y1="42667" x2="24408" y2="43778"/>
                        <a14:foregroundMark x1="25118" y1="44444" x2="38626" y2="56667"/>
                        <a14:foregroundMark x1="26540" y1="46444" x2="20379" y2="54444"/>
                        <a14:foregroundMark x1="33886" y1="53111" x2="28910" y2="62667"/>
                        <a14:foregroundMark x1="39100" y1="56889" x2="38863" y2="70444"/>
                        <a14:foregroundMark x1="45024" y1="52000" x2="54265" y2="58000"/>
                        <a14:foregroundMark x1="56161" y1="41333" x2="62085" y2="51111"/>
                        <a14:foregroundMark x1="67062" y1="32222" x2="73223" y2="40222"/>
                      </a14:backgroundRemoval>
                    </a14:imgEffect>
                  </a14:imgLayer>
                </a14:imgProps>
              </a:ext>
              <a:ext uri="{28A0092B-C50C-407E-A947-70E740481C1C}">
                <a14:useLocalDpi xmlns:a14="http://schemas.microsoft.com/office/drawing/2010/main" val="0"/>
              </a:ext>
            </a:extLst>
          </a:blip>
          <a:srcRect/>
          <a:stretch>
            <a:fillRect/>
          </a:stretch>
        </p:blipFill>
        <p:spPr bwMode="auto">
          <a:xfrm>
            <a:off x="7746808" y="4110037"/>
            <a:ext cx="306602" cy="3269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4" name="Picture 3"/>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0" b="100000" l="0" r="100000">
                        <a14:foregroundMark x1="38863" y1="56667" x2="73223" y2="25778"/>
                        <a14:foregroundMark x1="73697" y1="26222" x2="78673" y2="26444"/>
                        <a14:foregroundMark x1="78673" y1="26889" x2="81280" y2="29111"/>
                        <a14:foregroundMark x1="81517" y1="30000" x2="81754" y2="31778"/>
                        <a14:foregroundMark x1="81280" y1="33333" x2="42891" y2="69556"/>
                        <a14:foregroundMark x1="42180" y1="70000" x2="36493" y2="70000"/>
                        <a14:foregroundMark x1="36019" y1="70222" x2="15166" y2="50444"/>
                        <a14:foregroundMark x1="15166" y1="50444" x2="14218" y2="46667"/>
                        <a14:foregroundMark x1="14218" y1="47111" x2="16588" y2="43778"/>
                        <a14:foregroundMark x1="16825" y1="43778" x2="21090" y2="42222"/>
                        <a14:foregroundMark x1="21327" y1="42667" x2="24408" y2="43778"/>
                        <a14:foregroundMark x1="25118" y1="44444" x2="38626" y2="56667"/>
                        <a14:foregroundMark x1="26540" y1="46444" x2="20379" y2="54444"/>
                        <a14:foregroundMark x1="33886" y1="53111" x2="28910" y2="62667"/>
                        <a14:foregroundMark x1="39100" y1="56889" x2="38863" y2="70444"/>
                        <a14:foregroundMark x1="45024" y1="52000" x2="54265" y2="58000"/>
                        <a14:foregroundMark x1="56161" y1="41333" x2="62085" y2="51111"/>
                        <a14:foregroundMark x1="67062" y1="32222" x2="73223" y2="40222"/>
                      </a14:backgroundRemoval>
                    </a14:imgEffect>
                  </a14:imgLayer>
                </a14:imgProps>
              </a:ext>
              <a:ext uri="{28A0092B-C50C-407E-A947-70E740481C1C}">
                <a14:useLocalDpi xmlns:a14="http://schemas.microsoft.com/office/drawing/2010/main" val="0"/>
              </a:ext>
            </a:extLst>
          </a:blip>
          <a:srcRect/>
          <a:stretch>
            <a:fillRect/>
          </a:stretch>
        </p:blipFill>
        <p:spPr bwMode="auto">
          <a:xfrm>
            <a:off x="7749595" y="4526260"/>
            <a:ext cx="306602" cy="3269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5" name="Picture 3"/>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0" b="100000" l="0" r="100000">
                        <a14:foregroundMark x1="38863" y1="56667" x2="73223" y2="25778"/>
                        <a14:foregroundMark x1="73697" y1="26222" x2="78673" y2="26444"/>
                        <a14:foregroundMark x1="78673" y1="26889" x2="81280" y2="29111"/>
                        <a14:foregroundMark x1="81517" y1="30000" x2="81754" y2="31778"/>
                        <a14:foregroundMark x1="81280" y1="33333" x2="42891" y2="69556"/>
                        <a14:foregroundMark x1="42180" y1="70000" x2="36493" y2="70000"/>
                        <a14:foregroundMark x1="36019" y1="70222" x2="15166" y2="50444"/>
                        <a14:foregroundMark x1="15166" y1="50444" x2="14218" y2="46667"/>
                        <a14:foregroundMark x1="14218" y1="47111" x2="16588" y2="43778"/>
                        <a14:foregroundMark x1="16825" y1="43778" x2="21090" y2="42222"/>
                        <a14:foregroundMark x1="21327" y1="42667" x2="24408" y2="43778"/>
                        <a14:foregroundMark x1="25118" y1="44444" x2="38626" y2="56667"/>
                        <a14:foregroundMark x1="26540" y1="46444" x2="20379" y2="54444"/>
                        <a14:foregroundMark x1="33886" y1="53111" x2="28910" y2="62667"/>
                        <a14:foregroundMark x1="39100" y1="56889" x2="38863" y2="70444"/>
                        <a14:foregroundMark x1="45024" y1="52000" x2="54265" y2="58000"/>
                        <a14:foregroundMark x1="56161" y1="41333" x2="62085" y2="51111"/>
                        <a14:foregroundMark x1="67062" y1="32222" x2="73223" y2="40222"/>
                      </a14:backgroundRemoval>
                    </a14:imgEffect>
                  </a14:imgLayer>
                </a14:imgProps>
              </a:ext>
              <a:ext uri="{28A0092B-C50C-407E-A947-70E740481C1C}">
                <a14:useLocalDpi xmlns:a14="http://schemas.microsoft.com/office/drawing/2010/main" val="0"/>
              </a:ext>
            </a:extLst>
          </a:blip>
          <a:srcRect/>
          <a:stretch>
            <a:fillRect/>
          </a:stretch>
        </p:blipFill>
        <p:spPr bwMode="auto">
          <a:xfrm>
            <a:off x="7751159" y="4938056"/>
            <a:ext cx="306602" cy="3269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6" name="Picture 3"/>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0" b="100000" l="0" r="100000">
                        <a14:foregroundMark x1="38863" y1="56667" x2="73223" y2="25778"/>
                        <a14:foregroundMark x1="73697" y1="26222" x2="78673" y2="26444"/>
                        <a14:foregroundMark x1="78673" y1="26889" x2="81280" y2="29111"/>
                        <a14:foregroundMark x1="81517" y1="30000" x2="81754" y2="31778"/>
                        <a14:foregroundMark x1="81280" y1="33333" x2="42891" y2="69556"/>
                        <a14:foregroundMark x1="42180" y1="70000" x2="36493" y2="70000"/>
                        <a14:foregroundMark x1="36019" y1="70222" x2="15166" y2="50444"/>
                        <a14:foregroundMark x1="15166" y1="50444" x2="14218" y2="46667"/>
                        <a14:foregroundMark x1="14218" y1="47111" x2="16588" y2="43778"/>
                        <a14:foregroundMark x1="16825" y1="43778" x2="21090" y2="42222"/>
                        <a14:foregroundMark x1="21327" y1="42667" x2="24408" y2="43778"/>
                        <a14:foregroundMark x1="25118" y1="44444" x2="38626" y2="56667"/>
                        <a14:foregroundMark x1="26540" y1="46444" x2="20379" y2="54444"/>
                        <a14:foregroundMark x1="33886" y1="53111" x2="28910" y2="62667"/>
                        <a14:foregroundMark x1="39100" y1="56889" x2="38863" y2="70444"/>
                        <a14:foregroundMark x1="45024" y1="52000" x2="54265" y2="58000"/>
                        <a14:foregroundMark x1="56161" y1="41333" x2="62085" y2="51111"/>
                        <a14:foregroundMark x1="67062" y1="32222" x2="73223" y2="40222"/>
                      </a14:backgroundRemoval>
                    </a14:imgEffect>
                  </a14:imgLayer>
                </a14:imgProps>
              </a:ext>
              <a:ext uri="{28A0092B-C50C-407E-A947-70E740481C1C}">
                <a14:useLocalDpi xmlns:a14="http://schemas.microsoft.com/office/drawing/2010/main" val="0"/>
              </a:ext>
            </a:extLst>
          </a:blip>
          <a:srcRect/>
          <a:stretch>
            <a:fillRect/>
          </a:stretch>
        </p:blipFill>
        <p:spPr bwMode="auto">
          <a:xfrm>
            <a:off x="7749767" y="5352610"/>
            <a:ext cx="306602" cy="3269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7" name="Picture 3"/>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0" b="100000" l="0" r="100000">
                        <a14:foregroundMark x1="38863" y1="56667" x2="73223" y2="25778"/>
                        <a14:foregroundMark x1="73697" y1="26222" x2="78673" y2="26444"/>
                        <a14:foregroundMark x1="78673" y1="26889" x2="81280" y2="29111"/>
                        <a14:foregroundMark x1="81517" y1="30000" x2="81754" y2="31778"/>
                        <a14:foregroundMark x1="81280" y1="33333" x2="42891" y2="69556"/>
                        <a14:foregroundMark x1="42180" y1="70000" x2="36493" y2="70000"/>
                        <a14:foregroundMark x1="36019" y1="70222" x2="15166" y2="50444"/>
                        <a14:foregroundMark x1="15166" y1="50444" x2="14218" y2="46667"/>
                        <a14:foregroundMark x1="14218" y1="47111" x2="16588" y2="43778"/>
                        <a14:foregroundMark x1="16825" y1="43778" x2="21090" y2="42222"/>
                        <a14:foregroundMark x1="21327" y1="42667" x2="24408" y2="43778"/>
                        <a14:foregroundMark x1="25118" y1="44444" x2="38626" y2="56667"/>
                        <a14:foregroundMark x1="26540" y1="46444" x2="20379" y2="54444"/>
                        <a14:foregroundMark x1="33886" y1="53111" x2="28910" y2="62667"/>
                        <a14:foregroundMark x1="39100" y1="56889" x2="38863" y2="70444"/>
                        <a14:foregroundMark x1="45024" y1="52000" x2="54265" y2="58000"/>
                        <a14:foregroundMark x1="56161" y1="41333" x2="62085" y2="51111"/>
                        <a14:foregroundMark x1="67062" y1="32222" x2="73223" y2="40222"/>
                      </a14:backgroundRemoval>
                    </a14:imgEffect>
                  </a14:imgLayer>
                </a14:imgProps>
              </a:ext>
              <a:ext uri="{28A0092B-C50C-407E-A947-70E740481C1C}">
                <a14:useLocalDpi xmlns:a14="http://schemas.microsoft.com/office/drawing/2010/main" val="0"/>
              </a:ext>
            </a:extLst>
          </a:blip>
          <a:srcRect/>
          <a:stretch>
            <a:fillRect/>
          </a:stretch>
        </p:blipFill>
        <p:spPr bwMode="auto">
          <a:xfrm>
            <a:off x="7751568" y="2443317"/>
            <a:ext cx="306602" cy="3269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6" cstate="print">
            <a:extLst>
              <a:ext uri="{BEBA8EAE-BF5A-486C-A8C5-ECC9F3942E4B}">
                <a14:imgProps xmlns:a14="http://schemas.microsoft.com/office/drawing/2010/main">
                  <a14:imgLayer r:embed="rId7">
                    <a14:imgEffect>
                      <a14:backgroundRemoval t="0" b="100000" l="0" r="100000">
                        <a14:foregroundMark x1="51014" y1="38585" x2="41892" y2="45981"/>
                        <a14:foregroundMark x1="41892" y1="46302" x2="27027" y2="31190"/>
                        <a14:foregroundMark x1="26689" y1="31190" x2="27703" y2="25080"/>
                        <a14:foregroundMark x1="28378" y1="25723" x2="34797" y2="24437"/>
                        <a14:foregroundMark x1="35135" y1="24437" x2="49662" y2="36656"/>
                        <a14:foregroundMark x1="51351" y1="38907" x2="60473" y2="46302"/>
                        <a14:foregroundMark x1="60811" y1="46302" x2="76014" y2="30547"/>
                        <a14:foregroundMark x1="76014" y1="30547" x2="74662" y2="26367"/>
                        <a14:foregroundMark x1="74662" y1="26367" x2="69595" y2="24116"/>
                        <a14:foregroundMark x1="69257" y1="24759" x2="62838" y2="28296"/>
                        <a14:foregroundMark x1="62838" y1="28939" x2="52027" y2="38264"/>
                        <a14:foregroundMark x1="42568" y1="46945" x2="51014" y2="54662"/>
                        <a14:foregroundMark x1="51689" y1="55627" x2="60811" y2="46945"/>
                        <a14:foregroundMark x1="60811" y1="47910" x2="75676" y2="62058"/>
                        <a14:foregroundMark x1="75676" y1="62701" x2="75676" y2="65595"/>
                        <a14:foregroundMark x1="75338" y1="66881" x2="71284" y2="69775"/>
                        <a14:foregroundMark x1="70946" y1="70418" x2="65878" y2="68810"/>
                        <a14:foregroundMark x1="65878" y1="68810" x2="51689" y2="55305"/>
                        <a14:foregroundMark x1="51014" y1="55627" x2="36486" y2="68810"/>
                        <a14:foregroundMark x1="36486" y1="69132" x2="31081" y2="69453"/>
                        <a14:foregroundMark x1="30405" y1="69453" x2="27027" y2="66881"/>
                        <a14:foregroundMark x1="27365" y1="66881" x2="26689" y2="61736"/>
                        <a14:foregroundMark x1="27027" y1="62701" x2="42568" y2="47588"/>
                      </a14:backgroundRemoval>
                    </a14:imgEffect>
                  </a14:imgLayer>
                </a14:imgProps>
              </a:ext>
              <a:ext uri="{28A0092B-C50C-407E-A947-70E740481C1C}">
                <a14:useLocalDpi xmlns:a14="http://schemas.microsoft.com/office/drawing/2010/main" val="0"/>
              </a:ext>
            </a:extLst>
          </a:blip>
          <a:srcRect/>
          <a:stretch>
            <a:fillRect/>
          </a:stretch>
        </p:blipFill>
        <p:spPr bwMode="auto">
          <a:xfrm>
            <a:off x="8210707" y="914400"/>
            <a:ext cx="314865" cy="3308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4" name="Slide Number Placeholder 1"/>
          <p:cNvSpPr>
            <a:spLocks noGrp="1"/>
          </p:cNvSpPr>
          <p:nvPr>
            <p:ph type="sldNum" sz="quarter" idx="4294967295"/>
          </p:nvPr>
        </p:nvSpPr>
        <p:spPr>
          <a:xfrm>
            <a:off x="8750300" y="6578600"/>
            <a:ext cx="381000" cy="365125"/>
          </a:xfrm>
          <a:prstGeom prst="rect">
            <a:avLst/>
          </a:prstGeom>
        </p:spPr>
        <p:txBody>
          <a:bodyPr anchor="ctr"/>
          <a:lstStyle/>
          <a:p>
            <a:pPr algn="ctr"/>
            <a:fld id="{52DA4812-B2DB-47A3-BC97-2A8BBC0345FC}" type="slidenum">
              <a:rPr lang="en-US" sz="800" smtClean="0">
                <a:solidFill>
                  <a:schemeClr val="bg1">
                    <a:lumMod val="50000"/>
                  </a:schemeClr>
                </a:solidFill>
              </a:rPr>
              <a:pPr algn="ctr"/>
              <a:t>49</a:t>
            </a:fld>
            <a:endParaRPr lang="en-US" sz="800" dirty="0">
              <a:solidFill>
                <a:schemeClr val="bg1">
                  <a:lumMod val="50000"/>
                </a:schemeClr>
              </a:solidFill>
            </a:endParaRPr>
          </a:p>
        </p:txBody>
      </p:sp>
    </p:spTree>
    <p:extLst>
      <p:ext uri="{BB962C8B-B14F-4D97-AF65-F5344CB8AC3E}">
        <p14:creationId xmlns:p14="http://schemas.microsoft.com/office/powerpoint/2010/main" val="169411194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smtClean="0"/>
              <a:t>It </a:t>
            </a:r>
            <a:r>
              <a:rPr lang="en-US" sz="3200" dirty="0"/>
              <a:t>also </a:t>
            </a:r>
            <a:r>
              <a:rPr lang="en-US" sz="3200" dirty="0" smtClean="0"/>
              <a:t>Makes </a:t>
            </a:r>
            <a:r>
              <a:rPr lang="en-US" sz="3200" dirty="0"/>
              <a:t>it Difficult </a:t>
            </a:r>
            <a:r>
              <a:rPr lang="en-US" sz="3200" dirty="0" smtClean="0"/>
              <a:t>to </a:t>
            </a:r>
            <a:r>
              <a:rPr lang="en-US" sz="3200" dirty="0"/>
              <a:t>Get </a:t>
            </a:r>
            <a:r>
              <a:rPr lang="en-US" sz="3200" dirty="0" smtClean="0"/>
              <a:t>Real-Time </a:t>
            </a:r>
            <a:r>
              <a:rPr lang="en-US" sz="3200" dirty="0"/>
              <a:t>Visibility into Inventory </a:t>
            </a:r>
            <a:br>
              <a:rPr lang="en-US" sz="3200" dirty="0"/>
            </a:br>
            <a:endParaRPr lang="en-US" sz="3200"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8637" y="1464592"/>
            <a:ext cx="10228871" cy="43572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Slide Number Placeholder 3"/>
          <p:cNvSpPr>
            <a:spLocks noGrp="1"/>
          </p:cNvSpPr>
          <p:nvPr>
            <p:ph type="sldNum" sz="quarter" idx="4"/>
          </p:nvPr>
        </p:nvSpPr>
        <p:spPr>
          <a:xfrm>
            <a:off x="8712200" y="6594475"/>
            <a:ext cx="381000" cy="365125"/>
          </a:xfrm>
        </p:spPr>
        <p:txBody>
          <a:bodyPr/>
          <a:lstStyle/>
          <a:p>
            <a:fld id="{35D9B958-29E1-42FB-8F58-F61B392FA38A}" type="slidenum">
              <a:rPr lang="en-US" smtClean="0"/>
              <a:t>5</a:t>
            </a:fld>
            <a:endParaRPr lang="en-US" dirty="0"/>
          </a:p>
        </p:txBody>
      </p:sp>
    </p:spTree>
    <p:extLst>
      <p:ext uri="{BB962C8B-B14F-4D97-AF65-F5344CB8AC3E}">
        <p14:creationId xmlns:p14="http://schemas.microsoft.com/office/powerpoint/2010/main" val="2764034469"/>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2184" y="1432798"/>
            <a:ext cx="10601966" cy="4353435"/>
          </a:xfrm>
          <a:prstGeom prst="rect">
            <a:avLst/>
          </a:prstGeom>
        </p:spPr>
      </p:pic>
      <p:sp>
        <p:nvSpPr>
          <p:cNvPr id="4" name="Title 1"/>
          <p:cNvSpPr txBox="1">
            <a:spLocks/>
          </p:cNvSpPr>
          <p:nvPr/>
        </p:nvSpPr>
        <p:spPr>
          <a:xfrm>
            <a:off x="0" y="609600"/>
            <a:ext cx="9144000" cy="838200"/>
          </a:xfrm>
          <a:prstGeom prst="rect">
            <a:avLst/>
          </a:prstGeo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n-US" sz="3000" b="1" kern="0" dirty="0" smtClean="0">
                <a:solidFill>
                  <a:schemeClr val="tx2"/>
                </a:solidFill>
                <a:latin typeface="Arial" charset="0"/>
                <a:ea typeface="+mj-ea"/>
              </a:rPr>
              <a:t> </a:t>
            </a:r>
            <a:endParaRPr kumimoji="0" lang="en-US" sz="3200" b="0" i="0" u="none" strike="noStrike" kern="0" cap="none" spc="0" normalizeH="0" baseline="0" noProof="0" dirty="0" smtClean="0">
              <a:ln>
                <a:noFill/>
              </a:ln>
              <a:solidFill>
                <a:schemeClr val="tx2"/>
              </a:solidFill>
              <a:uLnTx/>
              <a:uFillTx/>
              <a:latin typeface="+mj-lt"/>
              <a:ea typeface="+mj-ea"/>
              <a:cs typeface="+mj-cs"/>
            </a:endParaRPr>
          </a:p>
        </p:txBody>
      </p:sp>
      <p:sp>
        <p:nvSpPr>
          <p:cNvPr id="12" name="Title 1"/>
          <p:cNvSpPr txBox="1">
            <a:spLocks/>
          </p:cNvSpPr>
          <p:nvPr/>
        </p:nvSpPr>
        <p:spPr>
          <a:xfrm>
            <a:off x="457200" y="255636"/>
            <a:ext cx="8458200" cy="1143000"/>
          </a:xfrm>
          <a:prstGeom prst="rect">
            <a:avLst/>
          </a:prstGeom>
        </p:spPr>
        <p:txBody>
          <a:bodyPr vert="horz" lIns="91440" tIns="45720" rIns="91440" bIns="45720" rtlCol="0" anchor="ctr">
            <a:normAutofit fontScale="250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lnSpc>
                <a:spcPct val="120000"/>
              </a:lnSpc>
              <a:spcBef>
                <a:spcPts val="600"/>
              </a:spcBef>
              <a:spcAft>
                <a:spcPts val="600"/>
              </a:spcAft>
            </a:pPr>
            <a:r>
              <a:rPr lang="en-US" sz="14400" b="1" dirty="0">
                <a:solidFill>
                  <a:srgbClr val="002060"/>
                </a:solidFill>
                <a:latin typeface="Arial" pitchFamily="34" charset="0"/>
                <a:cs typeface="Arial" pitchFamily="34" charset="0"/>
              </a:rPr>
              <a:t>How </a:t>
            </a:r>
            <a:r>
              <a:rPr lang="en-US" sz="14400" b="1" dirty="0" smtClean="0">
                <a:solidFill>
                  <a:srgbClr val="002060"/>
                </a:solidFill>
                <a:latin typeface="Arial" pitchFamily="34" charset="0"/>
                <a:cs typeface="Arial" pitchFamily="34" charset="0"/>
              </a:rPr>
              <a:t>will </a:t>
            </a:r>
            <a:r>
              <a:rPr lang="en-US" sz="14400" b="1" dirty="0">
                <a:solidFill>
                  <a:srgbClr val="002060"/>
                </a:solidFill>
                <a:latin typeface="Arial" pitchFamily="34" charset="0"/>
                <a:cs typeface="Arial" pitchFamily="34" charset="0"/>
              </a:rPr>
              <a:t>RFgen </a:t>
            </a:r>
            <a:r>
              <a:rPr lang="en-US" sz="14400" b="1" dirty="0" smtClean="0">
                <a:solidFill>
                  <a:srgbClr val="002060"/>
                </a:solidFill>
                <a:latin typeface="Arial" pitchFamily="34" charset="0"/>
                <a:cs typeface="Arial" pitchFamily="34" charset="0"/>
              </a:rPr>
              <a:t>Meet </a:t>
            </a:r>
            <a:r>
              <a:rPr lang="en-US" sz="14400" b="1" dirty="0">
                <a:solidFill>
                  <a:srgbClr val="002060"/>
                </a:solidFill>
                <a:latin typeface="Arial" pitchFamily="34" charset="0"/>
                <a:cs typeface="Arial" pitchFamily="34" charset="0"/>
              </a:rPr>
              <a:t>all of </a:t>
            </a:r>
            <a:r>
              <a:rPr lang="en-US" sz="14400" b="1" dirty="0" smtClean="0">
                <a:solidFill>
                  <a:srgbClr val="002060"/>
                </a:solidFill>
                <a:latin typeface="Arial" pitchFamily="34" charset="0"/>
                <a:cs typeface="Arial" pitchFamily="34" charset="0"/>
              </a:rPr>
              <a:t>Your Requirements?</a:t>
            </a:r>
            <a:r>
              <a:rPr lang="en-US" sz="3600" b="1" dirty="0">
                <a:solidFill>
                  <a:srgbClr val="002060"/>
                </a:solidFill>
              </a:rPr>
              <a:t/>
            </a:r>
            <a:br>
              <a:rPr lang="en-US" sz="3600" b="1" dirty="0">
                <a:solidFill>
                  <a:srgbClr val="002060"/>
                </a:solidFill>
              </a:rPr>
            </a:br>
            <a:endParaRPr lang="en-US" sz="3600" b="1" dirty="0">
              <a:solidFill>
                <a:srgbClr val="002060"/>
              </a:solidFill>
              <a:latin typeface="Arial" charset="0"/>
            </a:endParaRPr>
          </a:p>
        </p:txBody>
      </p:sp>
      <p:sp>
        <p:nvSpPr>
          <p:cNvPr id="2" name="Slide Number Placeholder 1"/>
          <p:cNvSpPr>
            <a:spLocks noGrp="1"/>
          </p:cNvSpPr>
          <p:nvPr>
            <p:ph type="sldNum" sz="quarter" idx="12"/>
          </p:nvPr>
        </p:nvSpPr>
        <p:spPr/>
        <p:txBody>
          <a:bodyPr/>
          <a:lstStyle/>
          <a:p>
            <a:fld id="{52DA4812-B2DB-47A3-BC97-2A8BBC0345FC}" type="slidenum">
              <a:rPr lang="en-US" smtClean="0"/>
              <a:t>50</a:t>
            </a:fld>
            <a:endParaRPr lang="en-US" dirty="0"/>
          </a:p>
        </p:txBody>
      </p:sp>
      <p:sp>
        <p:nvSpPr>
          <p:cNvPr id="10" name="Rectangle 10"/>
          <p:cNvSpPr txBox="1">
            <a:spLocks noChangeArrowheads="1"/>
          </p:cNvSpPr>
          <p:nvPr/>
        </p:nvSpPr>
        <p:spPr>
          <a:xfrm>
            <a:off x="3875689" y="1660211"/>
            <a:ext cx="4652250" cy="3876524"/>
          </a:xfrm>
          <a:prstGeom prst="rect">
            <a:avLst/>
          </a:prstGeom>
          <a:solidFill>
            <a:schemeClr val="bg1">
              <a:alpha val="93000"/>
            </a:schemeClr>
          </a:solidFill>
          <a:ln w="3175" cap="flat" cmpd="sng" algn="ctr">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lIns="182880" tIns="91440" rIns="182880" bIns="91440" rtlCol="0" anchor="ctr">
            <a:noAutofit/>
          </a:bodyPr>
          <a:lstStyle>
            <a:lvl1pPr marL="342900" indent="-342900" algn="l" defTabSz="914400" rtl="0" eaLnBrk="1" latinLnBrk="0" hangingPunct="1">
              <a:spcBef>
                <a:spcPct val="20000"/>
              </a:spcBef>
              <a:buClr>
                <a:schemeClr val="accent2">
                  <a:lumMod val="75000"/>
                </a:schemeClr>
              </a:buClr>
              <a:buFont typeface="Arial" pitchFamily="34" charset="0"/>
              <a:buChar char="•"/>
              <a:defRPr sz="3200" kern="1200">
                <a:solidFill>
                  <a:schemeClr val="lt1"/>
                </a:solidFill>
                <a:latin typeface="+mn-lt"/>
                <a:ea typeface="+mn-ea"/>
                <a:cs typeface="+mn-cs"/>
              </a:defRPr>
            </a:lvl1pPr>
            <a:lvl2pPr marL="742950" indent="-285750" algn="l" defTabSz="914400" rtl="0" eaLnBrk="1" latinLnBrk="0" hangingPunct="1">
              <a:spcBef>
                <a:spcPct val="20000"/>
              </a:spcBef>
              <a:buClr>
                <a:schemeClr val="bg2">
                  <a:lumMod val="25000"/>
                </a:schemeClr>
              </a:buClr>
              <a:buFont typeface="Arial" pitchFamily="34" charset="0"/>
              <a:buChar char="»"/>
              <a:defRPr sz="2800" kern="1200">
                <a:solidFill>
                  <a:schemeClr val="lt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lt1"/>
                </a:solidFill>
                <a:latin typeface="+mn-lt"/>
                <a:ea typeface="+mn-ea"/>
                <a:cs typeface="+mn-cs"/>
              </a:defRPr>
            </a:lvl3pPr>
            <a:lvl4pPr marL="1600200" indent="-228600" algn="l" defTabSz="914400" rtl="0" eaLnBrk="1" latinLnBrk="0" hangingPunct="1">
              <a:spcBef>
                <a:spcPct val="20000"/>
              </a:spcBef>
              <a:buClr>
                <a:schemeClr val="accent2">
                  <a:lumMod val="75000"/>
                </a:schemeClr>
              </a:buClr>
              <a:buFont typeface="Arial" pitchFamily="34" charset="0"/>
              <a:buChar char="•"/>
              <a:defRPr sz="2000" kern="1200">
                <a:solidFill>
                  <a:schemeClr val="lt1"/>
                </a:solidFill>
                <a:latin typeface="+mn-lt"/>
                <a:ea typeface="+mn-ea"/>
                <a:cs typeface="+mn-cs"/>
              </a:defRPr>
            </a:lvl4pPr>
            <a:lvl5pPr marL="2057400" indent="-228600" algn="l" defTabSz="914400" rtl="0" eaLnBrk="1" latinLnBrk="0" hangingPunct="1">
              <a:spcBef>
                <a:spcPct val="20000"/>
              </a:spcBef>
              <a:buClr>
                <a:schemeClr val="bg2">
                  <a:lumMod val="25000"/>
                </a:schemeClr>
              </a:buClr>
              <a:buFont typeface="Arial" pitchFamily="34" charset="0"/>
              <a:buChar char="»"/>
              <a:defRPr sz="2000" kern="1200">
                <a:solidFill>
                  <a:schemeClr val="l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lt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lt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lt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lt1"/>
                </a:solidFill>
                <a:latin typeface="+mn-lt"/>
                <a:ea typeface="+mn-ea"/>
                <a:cs typeface="+mn-cs"/>
              </a:defRPr>
            </a:lvl9pPr>
          </a:lstStyle>
          <a:p>
            <a:pPr marL="57150" indent="0" algn="ctr">
              <a:lnSpc>
                <a:spcPct val="120000"/>
              </a:lnSpc>
              <a:spcBef>
                <a:spcPts val="600"/>
              </a:spcBef>
              <a:spcAft>
                <a:spcPts val="600"/>
              </a:spcAft>
              <a:buNone/>
            </a:pPr>
            <a:r>
              <a:rPr lang="en-US" sz="2000" dirty="0">
                <a:solidFill>
                  <a:schemeClr val="tx1">
                    <a:lumMod val="95000"/>
                    <a:lumOff val="5000"/>
                  </a:schemeClr>
                </a:solidFill>
              </a:rPr>
              <a:t>The </a:t>
            </a:r>
            <a:r>
              <a:rPr lang="en-US" sz="2000" dirty="0" smtClean="0">
                <a:solidFill>
                  <a:schemeClr val="tx1">
                    <a:lumMod val="95000"/>
                    <a:lumOff val="5000"/>
                  </a:schemeClr>
                </a:solidFill>
              </a:rPr>
              <a:t>flexibility and robustness of the RFgen Mobile Framework enables </a:t>
            </a:r>
            <a:r>
              <a:rPr lang="en-US" sz="2000" dirty="0">
                <a:solidFill>
                  <a:schemeClr val="tx1">
                    <a:lumMod val="95000"/>
                    <a:lumOff val="5000"/>
                  </a:schemeClr>
                </a:solidFill>
              </a:rPr>
              <a:t>us to meet </a:t>
            </a:r>
            <a:r>
              <a:rPr lang="en-US" sz="2000" dirty="0" smtClean="0">
                <a:solidFill>
                  <a:schemeClr val="tx1">
                    <a:lumMod val="95000"/>
                    <a:lumOff val="5000"/>
                  </a:schemeClr>
                </a:solidFill>
              </a:rPr>
              <a:t>all of [Prospect Name]’s </a:t>
            </a:r>
            <a:r>
              <a:rPr lang="en-US" sz="2000" dirty="0">
                <a:solidFill>
                  <a:schemeClr val="tx1">
                    <a:lumMod val="95000"/>
                    <a:lumOff val="5000"/>
                  </a:schemeClr>
                </a:solidFill>
              </a:rPr>
              <a:t>requirement for </a:t>
            </a:r>
            <a:r>
              <a:rPr lang="en-US" sz="2000" dirty="0" smtClean="0">
                <a:solidFill>
                  <a:schemeClr val="tx1">
                    <a:lumMod val="95000"/>
                    <a:lumOff val="5000"/>
                  </a:schemeClr>
                </a:solidFill>
              </a:rPr>
              <a:t>warehouse automation and mobility</a:t>
            </a:r>
            <a:r>
              <a:rPr lang="en-US" sz="2000" dirty="0">
                <a:solidFill>
                  <a:schemeClr val="tx1">
                    <a:lumMod val="95000"/>
                    <a:lumOff val="5000"/>
                  </a:schemeClr>
                </a:solidFill>
              </a:rPr>
              <a:t>. </a:t>
            </a:r>
            <a:endParaRPr lang="en-US" sz="2000" dirty="0" smtClean="0">
              <a:solidFill>
                <a:schemeClr val="tx1">
                  <a:lumMod val="95000"/>
                  <a:lumOff val="5000"/>
                </a:schemeClr>
              </a:solidFill>
            </a:endParaRPr>
          </a:p>
          <a:p>
            <a:pPr marL="57150" indent="0" algn="ctr">
              <a:lnSpc>
                <a:spcPct val="120000"/>
              </a:lnSpc>
              <a:spcBef>
                <a:spcPts val="600"/>
              </a:spcBef>
              <a:spcAft>
                <a:spcPts val="600"/>
              </a:spcAft>
              <a:buNone/>
            </a:pPr>
            <a:r>
              <a:rPr lang="en-US" sz="2000" dirty="0" smtClean="0">
                <a:solidFill>
                  <a:schemeClr val="tx1">
                    <a:lumMod val="95000"/>
                    <a:lumOff val="5000"/>
                  </a:schemeClr>
                </a:solidFill>
              </a:rPr>
              <a:t>Let’s take a look at RFgen Mobile Foundations for Deltek Costpoint. </a:t>
            </a:r>
            <a:endParaRPr lang="en-US" sz="2000" b="1" dirty="0">
              <a:solidFill>
                <a:srgbClr val="002060"/>
              </a:solidFill>
              <a:latin typeface="Arial" charset="0"/>
            </a:endParaRPr>
          </a:p>
        </p:txBody>
      </p:sp>
    </p:spTree>
    <p:extLst>
      <p:ext uri="{BB962C8B-B14F-4D97-AF65-F5344CB8AC3E}">
        <p14:creationId xmlns:p14="http://schemas.microsoft.com/office/powerpoint/2010/main" val="1737789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 of Your RFgen Project</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435774152"/>
              </p:ext>
            </p:extLst>
          </p:nvPr>
        </p:nvGraphicFramePr>
        <p:xfrm>
          <a:off x="457200" y="974184"/>
          <a:ext cx="5029200" cy="4876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5" name="Table 4"/>
          <p:cNvGraphicFramePr>
            <a:graphicFrameLocks noGrp="1"/>
          </p:cNvGraphicFramePr>
          <p:nvPr>
            <p:extLst>
              <p:ext uri="{D42A27DB-BD31-4B8C-83A1-F6EECF244321}">
                <p14:modId xmlns:p14="http://schemas.microsoft.com/office/powerpoint/2010/main" val="3652603031"/>
              </p:ext>
            </p:extLst>
          </p:nvPr>
        </p:nvGraphicFramePr>
        <p:xfrm>
          <a:off x="5715000" y="1143000"/>
          <a:ext cx="3276600" cy="4525963"/>
        </p:xfrm>
        <a:graphic>
          <a:graphicData uri="http://schemas.openxmlformats.org/drawingml/2006/table">
            <a:tbl>
              <a:tblPr>
                <a:tableStyleId>{5C22544A-7EE6-4342-B048-85BDC9FD1C3A}</a:tableStyleId>
              </a:tblPr>
              <a:tblGrid>
                <a:gridCol w="3276600"/>
              </a:tblGrid>
              <a:tr h="196781">
                <a:tc>
                  <a:txBody>
                    <a:bodyPr/>
                    <a:lstStyle/>
                    <a:p>
                      <a:pPr algn="ctr" fontAlgn="b"/>
                      <a:r>
                        <a:rPr lang="en-US" sz="1200" u="none" strike="noStrike" dirty="0">
                          <a:effectLst/>
                        </a:rPr>
                        <a:t>Transactions Includes in RFgen </a:t>
                      </a:r>
                      <a:r>
                        <a:rPr lang="en-US" sz="1200" u="none" strike="noStrike" dirty="0" smtClean="0">
                          <a:effectLst/>
                        </a:rPr>
                        <a:t>Solution</a:t>
                      </a:r>
                      <a:endParaRPr lang="en-US" sz="1200" b="0" i="0" u="none" strike="noStrike" dirty="0">
                        <a:solidFill>
                          <a:srgbClr val="000000"/>
                        </a:solidFill>
                        <a:effectLst/>
                        <a:latin typeface="Calibri"/>
                      </a:endParaRPr>
                    </a:p>
                  </a:txBody>
                  <a:tcPr marL="7871" marR="7871" marT="7871" marB="0" anchor="b"/>
                </a:tc>
              </a:tr>
              <a:tr h="196781">
                <a:tc>
                  <a:txBody>
                    <a:bodyPr/>
                    <a:lstStyle/>
                    <a:p>
                      <a:pPr algn="l" fontAlgn="b"/>
                      <a:r>
                        <a:rPr lang="en-US" sz="1200" u="none" strike="noStrike" dirty="0">
                          <a:effectLst/>
                        </a:rPr>
                        <a:t>RFgen Distribution Suite</a:t>
                      </a:r>
                      <a:endParaRPr lang="en-US" sz="1200" b="1" i="0" u="none" strike="noStrike" dirty="0">
                        <a:solidFill>
                          <a:srgbClr val="000000"/>
                        </a:solidFill>
                        <a:effectLst/>
                        <a:latin typeface="Calibri"/>
                      </a:endParaRPr>
                    </a:p>
                  </a:txBody>
                  <a:tcPr marL="7871" marR="7871" marT="7871" marB="0" anchor="b"/>
                </a:tc>
              </a:tr>
              <a:tr h="196781">
                <a:tc>
                  <a:txBody>
                    <a:bodyPr/>
                    <a:lstStyle/>
                    <a:p>
                      <a:pPr algn="l" fontAlgn="b"/>
                      <a:r>
                        <a:rPr lang="en-US" sz="1200" u="none" strike="noStrike">
                          <a:effectLst/>
                        </a:rPr>
                        <a:t>Cycle Count               </a:t>
                      </a:r>
                      <a:endParaRPr lang="en-US" sz="1200" b="0" i="0" u="none" strike="noStrike">
                        <a:solidFill>
                          <a:srgbClr val="000000"/>
                        </a:solidFill>
                        <a:effectLst/>
                        <a:latin typeface="Calibri"/>
                      </a:endParaRPr>
                    </a:p>
                  </a:txBody>
                  <a:tcPr marL="141682" marR="7871" marT="7871" marB="0" anchor="b"/>
                </a:tc>
              </a:tr>
              <a:tr h="196781">
                <a:tc>
                  <a:txBody>
                    <a:bodyPr/>
                    <a:lstStyle/>
                    <a:p>
                      <a:pPr algn="l" fontAlgn="b"/>
                      <a:r>
                        <a:rPr lang="en-US" sz="1200" u="none" strike="noStrike">
                          <a:effectLst/>
                        </a:rPr>
                        <a:t>PO Receipt by PO/Line</a:t>
                      </a:r>
                      <a:endParaRPr lang="en-US" sz="1200" b="0" i="0" u="none" strike="noStrike">
                        <a:solidFill>
                          <a:srgbClr val="000000"/>
                        </a:solidFill>
                        <a:effectLst/>
                        <a:latin typeface="Calibri"/>
                      </a:endParaRPr>
                    </a:p>
                  </a:txBody>
                  <a:tcPr marL="141682" marR="7871" marT="7871" marB="0" anchor="b"/>
                </a:tc>
              </a:tr>
              <a:tr h="196781">
                <a:tc>
                  <a:txBody>
                    <a:bodyPr/>
                    <a:lstStyle/>
                    <a:p>
                      <a:pPr algn="l" fontAlgn="b"/>
                      <a:r>
                        <a:rPr lang="en-US" sz="1200" u="none" strike="noStrike">
                          <a:effectLst/>
                        </a:rPr>
                        <a:t>RFgen Warehouse Management</a:t>
                      </a:r>
                      <a:endParaRPr lang="en-US" sz="1200" b="1" i="0" u="none" strike="noStrike">
                        <a:solidFill>
                          <a:srgbClr val="000000"/>
                        </a:solidFill>
                        <a:effectLst/>
                        <a:latin typeface="Calibri"/>
                      </a:endParaRPr>
                    </a:p>
                  </a:txBody>
                  <a:tcPr marL="7871" marR="7871" marT="7871" marB="0" anchor="b"/>
                </a:tc>
              </a:tr>
              <a:tr h="196781">
                <a:tc>
                  <a:txBody>
                    <a:bodyPr/>
                    <a:lstStyle/>
                    <a:p>
                      <a:pPr algn="l" fontAlgn="b"/>
                      <a:r>
                        <a:rPr lang="en-US" sz="1200" u="none" strike="noStrike">
                          <a:effectLst/>
                        </a:rPr>
                        <a:t>Warehouse Director</a:t>
                      </a:r>
                      <a:endParaRPr lang="en-US" sz="1200" b="0" i="0" u="none" strike="noStrike">
                        <a:solidFill>
                          <a:srgbClr val="000000"/>
                        </a:solidFill>
                        <a:effectLst/>
                        <a:latin typeface="Calibri"/>
                      </a:endParaRPr>
                    </a:p>
                  </a:txBody>
                  <a:tcPr marL="70841" marR="7871" marT="7871" marB="0" anchor="b"/>
                </a:tc>
              </a:tr>
              <a:tr h="196781">
                <a:tc>
                  <a:txBody>
                    <a:bodyPr/>
                    <a:lstStyle/>
                    <a:p>
                      <a:pPr algn="l" fontAlgn="b"/>
                      <a:r>
                        <a:rPr lang="en-US" sz="1200" u="none" strike="noStrike">
                          <a:effectLst/>
                        </a:rPr>
                        <a:t>Put Away by Item</a:t>
                      </a:r>
                      <a:endParaRPr lang="en-US" sz="1200" b="0" i="0" u="none" strike="noStrike">
                        <a:solidFill>
                          <a:srgbClr val="000000"/>
                        </a:solidFill>
                        <a:effectLst/>
                        <a:latin typeface="Calibri"/>
                      </a:endParaRPr>
                    </a:p>
                  </a:txBody>
                  <a:tcPr marL="70841" marR="7871" marT="7871" marB="0" anchor="b"/>
                </a:tc>
              </a:tr>
              <a:tr h="196781">
                <a:tc>
                  <a:txBody>
                    <a:bodyPr/>
                    <a:lstStyle/>
                    <a:p>
                      <a:pPr algn="l" fontAlgn="b"/>
                      <a:r>
                        <a:rPr lang="en-US" sz="1200" u="none" strike="noStrike" dirty="0">
                          <a:effectLst/>
                        </a:rPr>
                        <a:t>RFgen License Plate Suite</a:t>
                      </a:r>
                      <a:endParaRPr lang="en-US" sz="1200" b="1" i="0" u="none" strike="noStrike" dirty="0">
                        <a:solidFill>
                          <a:srgbClr val="000000"/>
                        </a:solidFill>
                        <a:effectLst/>
                        <a:latin typeface="Calibri"/>
                      </a:endParaRPr>
                    </a:p>
                  </a:txBody>
                  <a:tcPr marL="7871" marR="7871" marT="7871" marB="0" anchor="b"/>
                </a:tc>
              </a:tr>
              <a:tr h="196781">
                <a:tc>
                  <a:txBody>
                    <a:bodyPr/>
                    <a:lstStyle/>
                    <a:p>
                      <a:pPr algn="l" fontAlgn="b"/>
                      <a:r>
                        <a:rPr lang="en-US" sz="1200" u="none" strike="noStrike">
                          <a:effectLst/>
                        </a:rPr>
                        <a:t>Create Entity</a:t>
                      </a:r>
                      <a:endParaRPr lang="en-US" sz="1200" b="0" i="0" u="none" strike="noStrike">
                        <a:solidFill>
                          <a:srgbClr val="000000"/>
                        </a:solidFill>
                        <a:effectLst/>
                        <a:latin typeface="Calibri"/>
                      </a:endParaRPr>
                    </a:p>
                  </a:txBody>
                  <a:tcPr marL="70841" marR="7871" marT="7871" marB="0" anchor="b"/>
                </a:tc>
              </a:tr>
              <a:tr h="196781">
                <a:tc>
                  <a:txBody>
                    <a:bodyPr/>
                    <a:lstStyle/>
                    <a:p>
                      <a:pPr algn="l" fontAlgn="b"/>
                      <a:r>
                        <a:rPr lang="en-US" sz="1200" u="none" strike="noStrike">
                          <a:effectLst/>
                        </a:rPr>
                        <a:t>Assign Entity</a:t>
                      </a:r>
                      <a:endParaRPr lang="en-US" sz="1200" b="0" i="0" u="none" strike="noStrike">
                        <a:solidFill>
                          <a:srgbClr val="000000"/>
                        </a:solidFill>
                        <a:effectLst/>
                        <a:latin typeface="Calibri"/>
                      </a:endParaRPr>
                    </a:p>
                  </a:txBody>
                  <a:tcPr marL="70841" marR="7871" marT="7871" marB="0" anchor="b"/>
                </a:tc>
              </a:tr>
              <a:tr h="196781">
                <a:tc>
                  <a:txBody>
                    <a:bodyPr/>
                    <a:lstStyle/>
                    <a:p>
                      <a:pPr algn="l" fontAlgn="b"/>
                      <a:r>
                        <a:rPr lang="en-US" sz="1200" u="none" strike="noStrike">
                          <a:effectLst/>
                        </a:rPr>
                        <a:t>Create LP Type</a:t>
                      </a:r>
                      <a:endParaRPr lang="en-US" sz="1200" b="0" i="0" u="none" strike="noStrike">
                        <a:solidFill>
                          <a:srgbClr val="000000"/>
                        </a:solidFill>
                        <a:effectLst/>
                        <a:latin typeface="Calibri"/>
                      </a:endParaRPr>
                    </a:p>
                  </a:txBody>
                  <a:tcPr marL="70841" marR="7871" marT="7871" marB="0" anchor="b"/>
                </a:tc>
              </a:tr>
              <a:tr h="196781">
                <a:tc>
                  <a:txBody>
                    <a:bodyPr/>
                    <a:lstStyle/>
                    <a:p>
                      <a:pPr algn="l" fontAlgn="b"/>
                      <a:r>
                        <a:rPr lang="en-US" sz="1200" u="none" strike="noStrike">
                          <a:effectLst/>
                        </a:rPr>
                        <a:t>Create Plate</a:t>
                      </a:r>
                      <a:endParaRPr lang="en-US" sz="1200" b="0" i="0" u="none" strike="noStrike">
                        <a:solidFill>
                          <a:srgbClr val="000000"/>
                        </a:solidFill>
                        <a:effectLst/>
                        <a:latin typeface="Calibri"/>
                      </a:endParaRPr>
                    </a:p>
                  </a:txBody>
                  <a:tcPr marL="70841" marR="7871" marT="7871" marB="0" anchor="b"/>
                </a:tc>
              </a:tr>
              <a:tr h="196781">
                <a:tc>
                  <a:txBody>
                    <a:bodyPr/>
                    <a:lstStyle/>
                    <a:p>
                      <a:pPr algn="l" fontAlgn="b"/>
                      <a:r>
                        <a:rPr lang="en-US" sz="1200" u="none" strike="noStrike">
                          <a:effectLst/>
                        </a:rPr>
                        <a:t>Attach Plate</a:t>
                      </a:r>
                      <a:endParaRPr lang="en-US" sz="1200" b="0" i="0" u="none" strike="noStrike">
                        <a:solidFill>
                          <a:srgbClr val="000000"/>
                        </a:solidFill>
                        <a:effectLst/>
                        <a:latin typeface="Calibri"/>
                      </a:endParaRPr>
                    </a:p>
                  </a:txBody>
                  <a:tcPr marL="70841" marR="7871" marT="7871" marB="0" anchor="b"/>
                </a:tc>
              </a:tr>
              <a:tr h="196781">
                <a:tc>
                  <a:txBody>
                    <a:bodyPr/>
                    <a:lstStyle/>
                    <a:p>
                      <a:pPr algn="l" fontAlgn="b"/>
                      <a:r>
                        <a:rPr lang="en-US" sz="1200" u="none" strike="noStrike">
                          <a:effectLst/>
                        </a:rPr>
                        <a:t>Detach Item</a:t>
                      </a:r>
                      <a:endParaRPr lang="en-US" sz="1200" b="0" i="0" u="none" strike="noStrike">
                        <a:solidFill>
                          <a:srgbClr val="000000"/>
                        </a:solidFill>
                        <a:effectLst/>
                        <a:latin typeface="Calibri"/>
                      </a:endParaRPr>
                    </a:p>
                  </a:txBody>
                  <a:tcPr marL="70841" marR="7871" marT="7871" marB="0" anchor="b"/>
                </a:tc>
              </a:tr>
              <a:tr h="196781">
                <a:tc>
                  <a:txBody>
                    <a:bodyPr/>
                    <a:lstStyle/>
                    <a:p>
                      <a:pPr algn="l" fontAlgn="b"/>
                      <a:r>
                        <a:rPr lang="en-US" sz="1200" u="none" strike="noStrike">
                          <a:effectLst/>
                        </a:rPr>
                        <a:t>Transfer LP</a:t>
                      </a:r>
                      <a:endParaRPr lang="en-US" sz="1200" b="0" i="0" u="none" strike="noStrike">
                        <a:solidFill>
                          <a:srgbClr val="000000"/>
                        </a:solidFill>
                        <a:effectLst/>
                        <a:latin typeface="Calibri"/>
                      </a:endParaRPr>
                    </a:p>
                  </a:txBody>
                  <a:tcPr marL="70841" marR="7871" marT="7871" marB="0" anchor="b"/>
                </a:tc>
              </a:tr>
              <a:tr h="196781">
                <a:tc>
                  <a:txBody>
                    <a:bodyPr/>
                    <a:lstStyle/>
                    <a:p>
                      <a:pPr algn="l" fontAlgn="b"/>
                      <a:r>
                        <a:rPr lang="en-US" sz="1200" u="none" strike="noStrike">
                          <a:effectLst/>
                        </a:rPr>
                        <a:t>Pick, Pack, Ship (Outbound)</a:t>
                      </a:r>
                      <a:endParaRPr lang="en-US" sz="1200" b="1" i="0" u="none" strike="noStrike">
                        <a:solidFill>
                          <a:srgbClr val="000000"/>
                        </a:solidFill>
                        <a:effectLst/>
                        <a:latin typeface="Calibri"/>
                      </a:endParaRPr>
                    </a:p>
                  </a:txBody>
                  <a:tcPr marL="70841" marR="7871" marT="7871" marB="0" anchor="b"/>
                </a:tc>
              </a:tr>
              <a:tr h="196781">
                <a:tc>
                  <a:txBody>
                    <a:bodyPr/>
                    <a:lstStyle/>
                    <a:p>
                      <a:pPr algn="l" fontAlgn="b"/>
                      <a:r>
                        <a:rPr lang="en-US" sz="1200" u="none" strike="noStrike">
                          <a:effectLst/>
                        </a:rPr>
                        <a:t>Pick to Plate</a:t>
                      </a:r>
                      <a:endParaRPr lang="en-US" sz="1200" b="0" i="0" u="none" strike="noStrike">
                        <a:solidFill>
                          <a:srgbClr val="000000"/>
                        </a:solidFill>
                        <a:effectLst/>
                        <a:latin typeface="Calibri"/>
                      </a:endParaRPr>
                    </a:p>
                  </a:txBody>
                  <a:tcPr marL="70841" marR="7871" marT="7871" marB="0" anchor="b"/>
                </a:tc>
              </a:tr>
              <a:tr h="196781">
                <a:tc>
                  <a:txBody>
                    <a:bodyPr/>
                    <a:lstStyle/>
                    <a:p>
                      <a:pPr algn="l" fontAlgn="b"/>
                      <a:r>
                        <a:rPr lang="en-US" sz="1200" u="none" strike="noStrike">
                          <a:effectLst/>
                        </a:rPr>
                        <a:t>Ship Confirm Plate / Load</a:t>
                      </a:r>
                      <a:endParaRPr lang="en-US" sz="1200" b="0" i="0" u="none" strike="noStrike">
                        <a:solidFill>
                          <a:srgbClr val="000000"/>
                        </a:solidFill>
                        <a:effectLst/>
                        <a:latin typeface="Calibri"/>
                      </a:endParaRPr>
                    </a:p>
                  </a:txBody>
                  <a:tcPr marL="70841" marR="7871" marT="7871" marB="0" anchor="b"/>
                </a:tc>
              </a:tr>
              <a:tr h="196781">
                <a:tc>
                  <a:txBody>
                    <a:bodyPr/>
                    <a:lstStyle/>
                    <a:p>
                      <a:pPr algn="l" fontAlgn="b"/>
                      <a:r>
                        <a:rPr lang="en-US" sz="1200" u="none" strike="noStrike">
                          <a:effectLst/>
                        </a:rPr>
                        <a:t>RFgen Inquiries</a:t>
                      </a:r>
                      <a:endParaRPr lang="en-US" sz="1200" b="1" i="0" u="none" strike="noStrike">
                        <a:solidFill>
                          <a:srgbClr val="000000"/>
                        </a:solidFill>
                        <a:effectLst/>
                        <a:latin typeface="Calibri"/>
                      </a:endParaRPr>
                    </a:p>
                  </a:txBody>
                  <a:tcPr marL="7871" marR="7871" marT="7871" marB="0" anchor="b"/>
                </a:tc>
              </a:tr>
              <a:tr h="196781">
                <a:tc>
                  <a:txBody>
                    <a:bodyPr/>
                    <a:lstStyle/>
                    <a:p>
                      <a:pPr algn="l" fontAlgn="b"/>
                      <a:r>
                        <a:rPr lang="en-US" sz="1200" u="none" strike="noStrike">
                          <a:effectLst/>
                        </a:rPr>
                        <a:t>Item/Location Inquiry</a:t>
                      </a:r>
                      <a:endParaRPr lang="en-US" sz="1200" b="0" i="0" u="none" strike="noStrike">
                        <a:solidFill>
                          <a:srgbClr val="000000"/>
                        </a:solidFill>
                        <a:effectLst/>
                        <a:latin typeface="Calibri"/>
                      </a:endParaRPr>
                    </a:p>
                  </a:txBody>
                  <a:tcPr marL="141682" marR="7871" marT="7871" marB="0" anchor="b"/>
                </a:tc>
              </a:tr>
              <a:tr h="196781">
                <a:tc>
                  <a:txBody>
                    <a:bodyPr/>
                    <a:lstStyle/>
                    <a:p>
                      <a:pPr algn="l" fontAlgn="b"/>
                      <a:r>
                        <a:rPr lang="en-US" sz="1200" u="none" strike="noStrike">
                          <a:effectLst/>
                        </a:rPr>
                        <a:t>Location Inquiry</a:t>
                      </a:r>
                      <a:endParaRPr lang="en-US" sz="1200" b="0" i="0" u="none" strike="noStrike">
                        <a:solidFill>
                          <a:srgbClr val="000000"/>
                        </a:solidFill>
                        <a:effectLst/>
                        <a:latin typeface="Calibri"/>
                      </a:endParaRPr>
                    </a:p>
                  </a:txBody>
                  <a:tcPr marL="141682" marR="7871" marT="7871" marB="0" anchor="b"/>
                </a:tc>
              </a:tr>
              <a:tr h="196781">
                <a:tc>
                  <a:txBody>
                    <a:bodyPr/>
                    <a:lstStyle/>
                    <a:p>
                      <a:pPr algn="l" fontAlgn="b"/>
                      <a:r>
                        <a:rPr lang="en-US" sz="1200" u="none" strike="noStrike">
                          <a:effectLst/>
                        </a:rPr>
                        <a:t>Supply/Demand Inquiry</a:t>
                      </a:r>
                      <a:endParaRPr lang="en-US" sz="1200" b="0" i="0" u="none" strike="noStrike">
                        <a:solidFill>
                          <a:srgbClr val="000000"/>
                        </a:solidFill>
                        <a:effectLst/>
                        <a:latin typeface="Calibri"/>
                      </a:endParaRPr>
                    </a:p>
                  </a:txBody>
                  <a:tcPr marL="141682" marR="7871" marT="7871" marB="0" anchor="b"/>
                </a:tc>
              </a:tr>
              <a:tr h="196781">
                <a:tc>
                  <a:txBody>
                    <a:bodyPr/>
                    <a:lstStyle/>
                    <a:p>
                      <a:pPr algn="l" fontAlgn="b"/>
                      <a:r>
                        <a:rPr lang="en-US" sz="1200" u="none" strike="noStrike" dirty="0">
                          <a:effectLst/>
                        </a:rPr>
                        <a:t>PO Inquiry by Item / Line</a:t>
                      </a:r>
                      <a:endParaRPr lang="en-US" sz="1200" b="0" i="0" u="none" strike="noStrike" dirty="0">
                        <a:solidFill>
                          <a:srgbClr val="000000"/>
                        </a:solidFill>
                        <a:effectLst/>
                        <a:latin typeface="Calibri"/>
                      </a:endParaRPr>
                    </a:p>
                  </a:txBody>
                  <a:tcPr marL="141682" marR="7871" marT="7871" marB="0" anchor="b"/>
                </a:tc>
              </a:tr>
            </a:tbl>
          </a:graphicData>
        </a:graphic>
      </p:graphicFrame>
      <p:sp>
        <p:nvSpPr>
          <p:cNvPr id="6" name="Slide Number Placeholder 1"/>
          <p:cNvSpPr>
            <a:spLocks noGrp="1"/>
          </p:cNvSpPr>
          <p:nvPr>
            <p:ph type="sldNum" sz="quarter" idx="4294967295"/>
          </p:nvPr>
        </p:nvSpPr>
        <p:spPr>
          <a:xfrm>
            <a:off x="8750300" y="6578600"/>
            <a:ext cx="381000" cy="365125"/>
          </a:xfrm>
          <a:prstGeom prst="rect">
            <a:avLst/>
          </a:prstGeom>
        </p:spPr>
        <p:txBody>
          <a:bodyPr anchor="ctr"/>
          <a:lstStyle/>
          <a:p>
            <a:pPr algn="ctr"/>
            <a:fld id="{52DA4812-B2DB-47A3-BC97-2A8BBC0345FC}" type="slidenum">
              <a:rPr lang="en-US" sz="800" smtClean="0">
                <a:solidFill>
                  <a:schemeClr val="bg1">
                    <a:lumMod val="50000"/>
                  </a:schemeClr>
                </a:solidFill>
              </a:rPr>
              <a:pPr algn="ctr"/>
              <a:t>51</a:t>
            </a:fld>
            <a:endParaRPr lang="en-US" sz="800" dirty="0">
              <a:solidFill>
                <a:schemeClr val="bg1">
                  <a:lumMod val="50000"/>
                </a:schemeClr>
              </a:solidFill>
            </a:endParaRPr>
          </a:p>
        </p:txBody>
      </p:sp>
    </p:spTree>
    <p:extLst>
      <p:ext uri="{BB962C8B-B14F-4D97-AF65-F5344CB8AC3E}">
        <p14:creationId xmlns:p14="http://schemas.microsoft.com/office/powerpoint/2010/main" val="423950480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686800" cy="1143000"/>
          </a:xfrm>
        </p:spPr>
        <p:txBody>
          <a:bodyPr>
            <a:noAutofit/>
          </a:bodyPr>
          <a:lstStyle/>
          <a:p>
            <a:r>
              <a:rPr lang="en-US" sz="3200" dirty="0" smtClean="0"/>
              <a:t>What You Need are Barcode and Mobile Solutions </a:t>
            </a:r>
            <a:r>
              <a:rPr lang="en-US" sz="3200" dirty="0"/>
              <a:t>to </a:t>
            </a:r>
            <a:r>
              <a:rPr lang="en-US" sz="3200" dirty="0" smtClean="0"/>
              <a:t>Track Inventory in Real-Time</a:t>
            </a:r>
            <a:endParaRPr lang="en-US" sz="3200" dirty="0"/>
          </a:p>
        </p:txBody>
      </p:sp>
      <p:sp>
        <p:nvSpPr>
          <p:cNvPr id="5" name="Slide Number Placeholder 3"/>
          <p:cNvSpPr>
            <a:spLocks noGrp="1"/>
          </p:cNvSpPr>
          <p:nvPr>
            <p:ph type="sldNum" sz="quarter" idx="4"/>
          </p:nvPr>
        </p:nvSpPr>
        <p:spPr>
          <a:xfrm>
            <a:off x="8712200" y="6594475"/>
            <a:ext cx="381000" cy="365125"/>
          </a:xfrm>
        </p:spPr>
        <p:txBody>
          <a:bodyPr/>
          <a:lstStyle/>
          <a:p>
            <a:fld id="{35D9B958-29E1-42FB-8F58-F61B392FA38A}" type="slidenum">
              <a:rPr lang="en-US" smtClean="0"/>
              <a:t>6</a:t>
            </a:fld>
            <a:endParaRPr lang="en-US" dirty="0"/>
          </a:p>
        </p:txBody>
      </p:sp>
      <p:pic>
        <p:nvPicPr>
          <p:cNvPr id="7" name="Content Placeholder 3"/>
          <p:cNvPicPr>
            <a:picLocks noGrp="1" noChangeAspect="1"/>
          </p:cNvPicPr>
          <p:nvPr>
            <p:ph idx="1"/>
          </p:nvPr>
        </p:nvPicPr>
        <p:blipFill>
          <a:blip r:embed="rId2" cstate="email">
            <a:extLst>
              <a:ext uri="{28A0092B-C50C-407E-A947-70E740481C1C}">
                <a14:useLocalDpi xmlns:a14="http://schemas.microsoft.com/office/drawing/2010/main"/>
              </a:ext>
            </a:extLst>
          </a:blip>
          <a:stretch>
            <a:fillRect/>
          </a:stretch>
        </p:blipFill>
        <p:spPr>
          <a:xfrm>
            <a:off x="-53293" y="1447800"/>
            <a:ext cx="15272593" cy="4374961"/>
          </a:xfrm>
        </p:spPr>
      </p:pic>
    </p:spTree>
    <p:extLst>
      <p:ext uri="{BB962C8B-B14F-4D97-AF65-F5344CB8AC3E}">
        <p14:creationId xmlns:p14="http://schemas.microsoft.com/office/powerpoint/2010/main" val="319124621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400" dirty="0" smtClean="0"/>
              <a:t>RFgen Software Overview</a:t>
            </a:r>
            <a:br>
              <a:rPr lang="en-US" sz="4400" dirty="0" smtClean="0"/>
            </a:br>
            <a:r>
              <a:rPr lang="en-US" dirty="0" smtClean="0"/>
              <a:t/>
            </a:r>
            <a:br>
              <a:rPr lang="en-US" dirty="0" smtClean="0"/>
            </a:br>
            <a:endParaRPr lang="en-US" sz="3200" dirty="0">
              <a:solidFill>
                <a:srgbClr val="9C1B30"/>
              </a:solidFill>
            </a:endParaRPr>
          </a:p>
        </p:txBody>
      </p:sp>
      <p:sp>
        <p:nvSpPr>
          <p:cNvPr id="3" name="Text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4294967295"/>
          </p:nvPr>
        </p:nvSpPr>
        <p:spPr>
          <a:xfrm>
            <a:off x="8712200" y="6594475"/>
            <a:ext cx="381000" cy="365125"/>
          </a:xfrm>
          <a:prstGeom prst="rect">
            <a:avLst/>
          </a:prstGeom>
        </p:spPr>
        <p:txBody>
          <a:bodyPr anchor="ctr"/>
          <a:lstStyle/>
          <a:p>
            <a:pPr algn="ctr"/>
            <a:fld id="{35D9B958-29E1-42FB-8F58-F61B392FA38A}" type="slidenum">
              <a:rPr lang="en-US" sz="800" smtClean="0">
                <a:solidFill>
                  <a:schemeClr val="bg1">
                    <a:lumMod val="50000"/>
                  </a:schemeClr>
                </a:solidFill>
              </a:rPr>
              <a:pPr algn="ctr"/>
              <a:t>7</a:t>
            </a:fld>
            <a:endParaRPr lang="en-US" sz="800" dirty="0">
              <a:solidFill>
                <a:schemeClr val="bg1">
                  <a:lumMod val="50000"/>
                </a:schemeClr>
              </a:solidFill>
            </a:endParaRPr>
          </a:p>
        </p:txBody>
      </p:sp>
    </p:spTree>
    <p:extLst>
      <p:ext uri="{BB962C8B-B14F-4D97-AF65-F5344CB8AC3E}">
        <p14:creationId xmlns:p14="http://schemas.microsoft.com/office/powerpoint/2010/main" val="334799432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385" y="1426467"/>
            <a:ext cx="9188768" cy="4390073"/>
          </a:xfrm>
          <a:prstGeom prst="rect">
            <a:avLst/>
          </a:prstGeom>
        </p:spPr>
      </p:pic>
      <p:sp>
        <p:nvSpPr>
          <p:cNvPr id="2" name="Title 1"/>
          <p:cNvSpPr>
            <a:spLocks noGrp="1"/>
          </p:cNvSpPr>
          <p:nvPr>
            <p:ph type="title"/>
          </p:nvPr>
        </p:nvSpPr>
        <p:spPr>
          <a:noFill/>
        </p:spPr>
        <p:txBody>
          <a:bodyPr>
            <a:normAutofit/>
          </a:bodyPr>
          <a:lstStyle/>
          <a:p>
            <a:r>
              <a:rPr lang="en-US" dirty="0" smtClean="0"/>
              <a:t>Who is RFgen Software?</a:t>
            </a:r>
            <a:endParaRPr lang="en-US" sz="3100"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753868614"/>
              </p:ext>
            </p:extLst>
          </p:nvPr>
        </p:nvGraphicFramePr>
        <p:xfrm>
          <a:off x="4307300" y="1361248"/>
          <a:ext cx="4267200" cy="4525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Slide Number Placeholder 3"/>
          <p:cNvSpPr>
            <a:spLocks noGrp="1"/>
          </p:cNvSpPr>
          <p:nvPr>
            <p:ph type="sldNum" sz="quarter" idx="4"/>
          </p:nvPr>
        </p:nvSpPr>
        <p:spPr>
          <a:xfrm>
            <a:off x="8712200" y="6594475"/>
            <a:ext cx="381000" cy="365125"/>
          </a:xfrm>
        </p:spPr>
        <p:txBody>
          <a:bodyPr/>
          <a:lstStyle/>
          <a:p>
            <a:fld id="{35D9B958-29E1-42FB-8F58-F61B392FA38A}" type="slidenum">
              <a:rPr lang="en-US" smtClean="0"/>
              <a:t>8</a:t>
            </a:fld>
            <a:endParaRPr lang="en-US" dirty="0"/>
          </a:p>
        </p:txBody>
      </p:sp>
    </p:spTree>
    <p:extLst>
      <p:ext uri="{BB962C8B-B14F-4D97-AF65-F5344CB8AC3E}">
        <p14:creationId xmlns:p14="http://schemas.microsoft.com/office/powerpoint/2010/main" val="398883413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RFgen Mobilizes </a:t>
            </a:r>
            <a:r>
              <a:rPr lang="en-US" dirty="0"/>
              <a:t>the Supply Chain</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189596499"/>
              </p:ext>
            </p:extLst>
          </p:nvPr>
        </p:nvGraphicFramePr>
        <p:xfrm>
          <a:off x="266704" y="857224"/>
          <a:ext cx="8534400" cy="509589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Slide Number Placeholder 3"/>
          <p:cNvSpPr>
            <a:spLocks noGrp="1"/>
          </p:cNvSpPr>
          <p:nvPr>
            <p:ph type="sldNum" sz="quarter" idx="4"/>
          </p:nvPr>
        </p:nvSpPr>
        <p:spPr>
          <a:xfrm>
            <a:off x="8712200" y="6594475"/>
            <a:ext cx="381000" cy="365125"/>
          </a:xfrm>
        </p:spPr>
        <p:txBody>
          <a:bodyPr/>
          <a:lstStyle/>
          <a:p>
            <a:fld id="{35D9B958-29E1-42FB-8F58-F61B392FA38A}" type="slidenum">
              <a:rPr lang="en-US" smtClean="0"/>
              <a:t>9</a:t>
            </a:fld>
            <a:endParaRPr lang="en-US" dirty="0"/>
          </a:p>
        </p:txBody>
      </p:sp>
    </p:spTree>
    <p:extLst>
      <p:ext uri="{BB962C8B-B14F-4D97-AF65-F5344CB8AC3E}">
        <p14:creationId xmlns:p14="http://schemas.microsoft.com/office/powerpoint/2010/main" val="1377879828"/>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POWER3D TRANSITION" val="DemoQuadFade.p3d 0"/>
  <p:tag name="POWER3D OPTIONS" val="Fast "/>
  <p:tag name="POWER3D IMAGE0" val="Pwrtrans.tga"/>
</p:tagLst>
</file>

<file path=ppt/theme/theme1.xml><?xml version="1.0" encoding="utf-8"?>
<a:theme xmlns:a="http://schemas.openxmlformats.org/drawingml/2006/main" name="PPT POTX Template - RFgen">
  <a:themeElements>
    <a:clrScheme name="RFgen Palette">
      <a:dk1>
        <a:sysClr val="windowText" lastClr="000000"/>
      </a:dk1>
      <a:lt1>
        <a:sysClr val="window" lastClr="FFFFFF"/>
      </a:lt1>
      <a:dk2>
        <a:srgbClr val="1F497D"/>
      </a:dk2>
      <a:lt2>
        <a:srgbClr val="EEECE1"/>
      </a:lt2>
      <a:accent1>
        <a:srgbClr val="4F81BD"/>
      </a:accent1>
      <a:accent2>
        <a:srgbClr val="9C1B30"/>
      </a:accent2>
      <a:accent3>
        <a:srgbClr val="4E8545"/>
      </a:accent3>
      <a:accent4>
        <a:srgbClr val="604878"/>
      </a:accent4>
      <a:accent5>
        <a:srgbClr val="4BACC6"/>
      </a:accent5>
      <a:accent6>
        <a:srgbClr val="B1A089"/>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spect">
      <a:fillStyleLst>
        <a:solidFill>
          <a:schemeClr val="phClr"/>
        </a:solidFill>
        <a:gradFill rotWithShape="1">
          <a:gsLst>
            <a:gs pos="0">
              <a:schemeClr val="phClr">
                <a:tint val="65000"/>
                <a:satMod val="270000"/>
              </a:schemeClr>
            </a:gs>
            <a:gs pos="25000">
              <a:schemeClr val="phClr">
                <a:tint val="60000"/>
                <a:satMod val="300000"/>
              </a:schemeClr>
            </a:gs>
            <a:gs pos="100000">
              <a:schemeClr val="phClr">
                <a:tint val="29000"/>
                <a:satMod val="400000"/>
              </a:schemeClr>
            </a:gs>
          </a:gsLst>
          <a:lin ang="16200000" scaled="1"/>
        </a:gradFill>
        <a:gradFill rotWithShape="1">
          <a:gsLst>
            <a:gs pos="0">
              <a:schemeClr val="phClr">
                <a:shade val="45000"/>
                <a:satMod val="155000"/>
              </a:schemeClr>
            </a:gs>
            <a:gs pos="60000">
              <a:schemeClr val="phClr">
                <a:shade val="95000"/>
                <a:satMod val="150000"/>
              </a:schemeClr>
            </a:gs>
            <a:gs pos="100000">
              <a:schemeClr val="phClr">
                <a:tint val="87000"/>
                <a:satMod val="250000"/>
              </a:schemeClr>
            </a:gs>
          </a:gsLst>
          <a:lin ang="16200000" scaled="0"/>
        </a:gradFill>
      </a:fillStyleLst>
      <a:lnStyleLst>
        <a:ln w="9525" cap="flat" cmpd="sng" algn="ctr">
          <a:solidFill>
            <a:schemeClr val="phClr">
              <a:satMod val="150000"/>
            </a:schemeClr>
          </a:solidFill>
          <a:prstDash val="solid"/>
        </a:ln>
        <a:ln w="42500" cap="flat" cmpd="sng" algn="ctr">
          <a:solidFill>
            <a:schemeClr val="phClr"/>
          </a:solidFill>
          <a:prstDash val="solid"/>
        </a:ln>
        <a:ln w="38100" cap="flat" cmpd="sng" algn="ctr">
          <a:solidFill>
            <a:schemeClr val="phClr"/>
          </a:solidFill>
          <a:prstDash val="solid"/>
        </a:ln>
      </a:lnStyleLst>
      <a:effectStyleLst>
        <a:effectStyle>
          <a:effectLst>
            <a:outerShdw blurRad="65500" dist="38100" dir="5400000" rotWithShape="0">
              <a:srgbClr val="000000">
                <a:alpha val="40000"/>
              </a:srgbClr>
            </a:outerShdw>
          </a:effectLst>
        </a:effectStyle>
        <a:effectStyle>
          <a:effectLst>
            <a:outerShdw blurRad="65500" dist="38100" dir="5400000" rotWithShape="0">
              <a:srgbClr val="000000">
                <a:alpha val="40000"/>
              </a:srgbClr>
            </a:outerShdw>
          </a:effectLst>
        </a:effectStyle>
        <a:effectStyle>
          <a:effectLst>
            <a:outerShdw blurRad="65500" dist="38100" dir="5400000" rotWithShape="0">
              <a:srgbClr val="000000">
                <a:alpha val="40000"/>
              </a:srgbClr>
            </a:outerShdw>
          </a:effectLst>
          <a:scene3d>
            <a:camera prst="orthographicFront" fov="0">
              <a:rot lat="0" lon="0" rev="0"/>
            </a:camera>
            <a:lightRig rig="contrasting" dir="t">
              <a:rot lat="0" lon="0" rev="12000000"/>
            </a:lightRig>
          </a:scene3d>
          <a:sp3d prstMaterial="powder">
            <a:bevelT h="508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PPT Presentation Template - SAP</Template>
  <TotalTime>11564</TotalTime>
  <Words>2667</Words>
  <Application>Microsoft Office PowerPoint</Application>
  <PresentationFormat>On-screen Show (4:3)</PresentationFormat>
  <Paragraphs>569</Paragraphs>
  <Slides>51</Slides>
  <Notes>10</Notes>
  <HiddenSlides>0</HiddenSlides>
  <MMClips>0</MMClips>
  <ScaleCrop>false</ScaleCrop>
  <HeadingPairs>
    <vt:vector size="4" baseType="variant">
      <vt:variant>
        <vt:lpstr>Theme</vt:lpstr>
      </vt:variant>
      <vt:variant>
        <vt:i4>1</vt:i4>
      </vt:variant>
      <vt:variant>
        <vt:lpstr>Slide Titles</vt:lpstr>
      </vt:variant>
      <vt:variant>
        <vt:i4>51</vt:i4>
      </vt:variant>
    </vt:vector>
  </HeadingPairs>
  <TitlesOfParts>
    <vt:vector size="52" baseType="lpstr">
      <vt:lpstr>PPT POTX Template - RFgen</vt:lpstr>
      <vt:lpstr>An Introduction to RFgen Mobile Foundations for Deltek Costpoint</vt:lpstr>
      <vt:lpstr>Agenda</vt:lpstr>
      <vt:lpstr>8 Challenges Solved with a Mobile Data Collection Solution</vt:lpstr>
      <vt:lpstr>Paper-Based and Manual Processes Create Inefficiencies</vt:lpstr>
      <vt:lpstr>It also Makes it Difficult to Get Real-Time Visibility into Inventory  </vt:lpstr>
      <vt:lpstr>What You Need are Barcode and Mobile Solutions to Track Inventory in Real-Time</vt:lpstr>
      <vt:lpstr>RFgen Software Overview  </vt:lpstr>
      <vt:lpstr>Who is RFgen Software?</vt:lpstr>
      <vt:lpstr>RFgen Mobilizes the Supply Chain</vt:lpstr>
      <vt:lpstr>The RFgen Mobile Framework</vt:lpstr>
      <vt:lpstr>RFgen is Not a WMS</vt:lpstr>
      <vt:lpstr>Where is RFgen Used?</vt:lpstr>
      <vt:lpstr>2,800+ Sites | 25+ Industries | 35+ Countries</vt:lpstr>
      <vt:lpstr>RFgen Mobile Foundations For Deltek Costpoint </vt:lpstr>
      <vt:lpstr>RFgen Mobile Foundations for Deltek Costpoint</vt:lpstr>
      <vt:lpstr>RFgen-Costpoint Integration</vt:lpstr>
      <vt:lpstr>PowerPoint Presentation</vt:lpstr>
      <vt:lpstr>RFgen Framework for Costpoint</vt:lpstr>
      <vt:lpstr>PowerPoint Presentation</vt:lpstr>
      <vt:lpstr>Pre-Built Costpoint Mobile Apps Included</vt:lpstr>
      <vt:lpstr>RFgen Connectivity Scenarios</vt:lpstr>
      <vt:lpstr>Deployment Options</vt:lpstr>
      <vt:lpstr>RFgen Implements in Weeks,  Not Months</vt:lpstr>
      <vt:lpstr>What You Can Do With RFgen </vt:lpstr>
      <vt:lpstr>PowerPoint Presentation</vt:lpstr>
      <vt:lpstr>PowerPoint Presentation</vt:lpstr>
      <vt:lpstr>PowerPoint Presentation</vt:lpstr>
      <vt:lpstr>Hands-Free, Eyes-Free Warehouse Operations</vt:lpstr>
      <vt:lpstr>Deltek Costpoint Customer Success Stories </vt:lpstr>
      <vt:lpstr>PowerPoint Presentation</vt:lpstr>
      <vt:lpstr>PowerPoint Presentation</vt:lpstr>
      <vt:lpstr>PowerPoint Presentation</vt:lpstr>
      <vt:lpstr>RFgen is a Total Solutions Provider</vt:lpstr>
      <vt:lpstr>How [Prospect] Wins with RFgen</vt:lpstr>
      <vt:lpstr>Questions?</vt:lpstr>
      <vt:lpstr>Other Slides </vt:lpstr>
      <vt:lpstr>The Advantages of Automation  </vt:lpstr>
      <vt:lpstr>Mobile Data Collection by the Numbers</vt:lpstr>
      <vt:lpstr>PowerPoint Presentation</vt:lpstr>
      <vt:lpstr>PowerPoint Presentation</vt:lpstr>
      <vt:lpstr>RFgen System Architecture</vt:lpstr>
      <vt:lpstr>RFgen Architecture On-Premise</vt:lpstr>
      <vt:lpstr>RFgen Architecture In the Cloud</vt:lpstr>
      <vt:lpstr>RFgen Connectivity Scenarios</vt:lpstr>
      <vt:lpstr>RFgen Application Framework</vt:lpstr>
      <vt:lpstr>[Prospect Name]’s Business Challenge</vt:lpstr>
      <vt:lpstr>PowerPoint Presentation</vt:lpstr>
      <vt:lpstr>PowerPoint Presentation</vt:lpstr>
      <vt:lpstr>[Prospect Name]’s Requirements</vt:lpstr>
      <vt:lpstr>PowerPoint Presentation</vt:lpstr>
      <vt:lpstr>Summary of Your RFgen Project</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Nancy Master</dc:creator>
  <cp:lastModifiedBy>Nancy Master</cp:lastModifiedBy>
  <cp:revision>324</cp:revision>
  <dcterms:created xsi:type="dcterms:W3CDTF">2012-07-17T21:12:26Z</dcterms:created>
  <dcterms:modified xsi:type="dcterms:W3CDTF">2016-02-19T20:48:08Z</dcterms:modified>
</cp:coreProperties>
</file>